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2"/>
  </p:notesMasterIdLst>
  <p:sldIdLst>
    <p:sldId id="256" r:id="rId2"/>
    <p:sldId id="296" r:id="rId3"/>
    <p:sldId id="295" r:id="rId4"/>
    <p:sldId id="315" r:id="rId5"/>
    <p:sldId id="297" r:id="rId6"/>
    <p:sldId id="316" r:id="rId7"/>
    <p:sldId id="299" r:id="rId8"/>
    <p:sldId id="300" r:id="rId9"/>
    <p:sldId id="301" r:id="rId10"/>
    <p:sldId id="302" r:id="rId11"/>
    <p:sldId id="303" r:id="rId12"/>
    <p:sldId id="304" r:id="rId13"/>
    <p:sldId id="318" r:id="rId14"/>
    <p:sldId id="317" r:id="rId15"/>
    <p:sldId id="261" r:id="rId16"/>
    <p:sldId id="319" r:id="rId17"/>
    <p:sldId id="320" r:id="rId18"/>
    <p:sldId id="321" r:id="rId19"/>
    <p:sldId id="306" r:id="rId20"/>
    <p:sldId id="307" r:id="rId21"/>
    <p:sldId id="313" r:id="rId22"/>
    <p:sldId id="314" r:id="rId23"/>
    <p:sldId id="305" r:id="rId24"/>
    <p:sldId id="308" r:id="rId25"/>
    <p:sldId id="309" r:id="rId26"/>
    <p:sldId id="310" r:id="rId27"/>
    <p:sldId id="324" r:id="rId28"/>
    <p:sldId id="322" r:id="rId29"/>
    <p:sldId id="325" r:id="rId30"/>
    <p:sldId id="278" r:id="rId31"/>
  </p:sldIdLst>
  <p:sldSz cx="9144000" cy="5143500" type="screen16x9"/>
  <p:notesSz cx="6858000" cy="9144000"/>
  <p:embeddedFontLst>
    <p:embeddedFont>
      <p:font typeface="Poppins" panose="00000500000000000000" pitchFamily="2" charset="0"/>
      <p:regular r:id="rId33"/>
      <p:bold r:id="rId34"/>
      <p:italic r:id="rId35"/>
      <p:boldItalic r:id="rId36"/>
    </p:embeddedFont>
    <p:embeddedFont>
      <p:font typeface="Poppins Light" panose="00000400000000000000" pitchFamily="2" charset="0"/>
      <p:regular r:id="rId37"/>
      <p:bold r:id="rId38"/>
      <p:italic r:id="rId39"/>
      <p:boldItalic r:id="rId40"/>
    </p:embeddedFont>
    <p:embeddedFont>
      <p:font typeface="Poppins Medium" panose="00000600000000000000" pitchFamily="2" charset="0"/>
      <p:regular r:id="rId41"/>
      <p:italic r:id="rId42"/>
    </p:embeddedFont>
    <p:embeddedFont>
      <p:font typeface="Poppins SemiBold" panose="00000700000000000000" pitchFamily="2" charset="0"/>
      <p:bold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5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4DA76C-795A-495A-BEFA-B778C0396278}">
  <a:tblStyle styleId="{F84DA76C-795A-495A-BEFA-B778C039627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1611BF4-621E-4B3C-804F-145F23E6AE4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7" d="100"/>
          <a:sy n="107" d="100"/>
        </p:scale>
        <p:origin x="7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867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78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070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167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999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916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5320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441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601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1869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378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435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26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896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699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0489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723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000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696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669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597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135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504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81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72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60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351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592400" y="-407850"/>
            <a:ext cx="5959200" cy="5959200"/>
          </a:xfrm>
          <a:prstGeom prst="ellipse">
            <a:avLst/>
          </a:prstGeom>
          <a:solidFill>
            <a:srgbClr val="000000">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01210" y="175873"/>
            <a:ext cx="2451351" cy="2451351"/>
            <a:chOff x="6680825" y="2549350"/>
            <a:chExt cx="1539600" cy="1539600"/>
          </a:xfrm>
        </p:grpSpPr>
        <p:sp>
          <p:nvSpPr>
            <p:cNvPr id="12" name="Google Shape;12;p2"/>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680825" y="2549350"/>
              <a:ext cx="1539600" cy="1539600"/>
            </a:xfrm>
            <a:prstGeom prst="donut">
              <a:avLst>
                <a:gd name="adj" fmla="val 49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427669" y="2502633"/>
            <a:ext cx="2324700" cy="2324700"/>
            <a:chOff x="-474900" y="321200"/>
            <a:chExt cx="2324700" cy="2324700"/>
          </a:xfrm>
        </p:grpSpPr>
        <p:sp>
          <p:nvSpPr>
            <p:cNvPr id="16" name="Google Shape;16;p2"/>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txBox="1">
            <a:spLocks noGrp="1"/>
          </p:cNvSpPr>
          <p:nvPr>
            <p:ph type="ctrTitle"/>
          </p:nvPr>
        </p:nvSpPr>
        <p:spPr>
          <a:xfrm>
            <a:off x="2211600" y="1991850"/>
            <a:ext cx="4720800" cy="1159800"/>
          </a:xfrm>
          <a:prstGeom prst="rect">
            <a:avLst/>
          </a:prstGeom>
          <a:effectLst>
            <a:outerShdw blurRad="85725" dist="19050" dir="5400000" algn="bl" rotWithShape="0">
              <a:srgbClr val="000000">
                <a:alpha val="10000"/>
              </a:srgbClr>
            </a:outerShdw>
          </a:effectLst>
        </p:spPr>
        <p:txBody>
          <a:bodyPr spcFirstLastPara="1" wrap="square" lIns="91425" tIns="91425" rIns="91425" bIns="91425" anchor="ctr" anchorCtr="0">
            <a:noAutofit/>
          </a:bodyPr>
          <a:lstStyle>
            <a:lvl1pPr lvl="0" algn="ctr">
              <a:spcBef>
                <a:spcPts val="0"/>
              </a:spcBef>
              <a:spcAft>
                <a:spcPts val="0"/>
              </a:spcAft>
              <a:buClr>
                <a:srgbClr val="FFFFFF"/>
              </a:buClr>
              <a:buSzPts val="5200"/>
              <a:buNone/>
              <a:defRPr sz="5200">
                <a:solidFill>
                  <a:srgbClr val="FFFFFF"/>
                </a:solidFill>
              </a:defRPr>
            </a:lvl1pPr>
            <a:lvl2pPr lvl="1" algn="ctr">
              <a:spcBef>
                <a:spcPts val="0"/>
              </a:spcBef>
              <a:spcAft>
                <a:spcPts val="0"/>
              </a:spcAft>
              <a:buClr>
                <a:srgbClr val="FFFFFF"/>
              </a:buClr>
              <a:buSzPts val="5200"/>
              <a:buNone/>
              <a:defRPr sz="5200">
                <a:solidFill>
                  <a:srgbClr val="FFFFFF"/>
                </a:solidFill>
              </a:defRPr>
            </a:lvl2pPr>
            <a:lvl3pPr lvl="2" algn="ctr">
              <a:spcBef>
                <a:spcPts val="0"/>
              </a:spcBef>
              <a:spcAft>
                <a:spcPts val="0"/>
              </a:spcAft>
              <a:buClr>
                <a:srgbClr val="FFFFFF"/>
              </a:buClr>
              <a:buSzPts val="5200"/>
              <a:buNone/>
              <a:defRPr sz="5200">
                <a:solidFill>
                  <a:srgbClr val="FFFFFF"/>
                </a:solidFill>
              </a:defRPr>
            </a:lvl3pPr>
            <a:lvl4pPr lvl="3" algn="ctr">
              <a:spcBef>
                <a:spcPts val="0"/>
              </a:spcBef>
              <a:spcAft>
                <a:spcPts val="0"/>
              </a:spcAft>
              <a:buClr>
                <a:srgbClr val="FFFFFF"/>
              </a:buClr>
              <a:buSzPts val="5200"/>
              <a:buNone/>
              <a:defRPr sz="5200">
                <a:solidFill>
                  <a:srgbClr val="FFFFFF"/>
                </a:solidFill>
              </a:defRPr>
            </a:lvl4pPr>
            <a:lvl5pPr lvl="4" algn="ctr">
              <a:spcBef>
                <a:spcPts val="0"/>
              </a:spcBef>
              <a:spcAft>
                <a:spcPts val="0"/>
              </a:spcAft>
              <a:buClr>
                <a:srgbClr val="FFFFFF"/>
              </a:buClr>
              <a:buSzPts val="5200"/>
              <a:buNone/>
              <a:defRPr sz="5200">
                <a:solidFill>
                  <a:srgbClr val="FFFFFF"/>
                </a:solidFill>
              </a:defRPr>
            </a:lvl5pPr>
            <a:lvl6pPr lvl="5" algn="ctr">
              <a:spcBef>
                <a:spcPts val="0"/>
              </a:spcBef>
              <a:spcAft>
                <a:spcPts val="0"/>
              </a:spcAft>
              <a:buClr>
                <a:srgbClr val="FFFFFF"/>
              </a:buClr>
              <a:buSzPts val="5200"/>
              <a:buNone/>
              <a:defRPr sz="5200">
                <a:solidFill>
                  <a:srgbClr val="FFFFFF"/>
                </a:solidFill>
              </a:defRPr>
            </a:lvl6pPr>
            <a:lvl7pPr lvl="6" algn="ctr">
              <a:spcBef>
                <a:spcPts val="0"/>
              </a:spcBef>
              <a:spcAft>
                <a:spcPts val="0"/>
              </a:spcAft>
              <a:buClr>
                <a:srgbClr val="FFFFFF"/>
              </a:buClr>
              <a:buSzPts val="5200"/>
              <a:buNone/>
              <a:defRPr sz="5200">
                <a:solidFill>
                  <a:srgbClr val="FFFFFF"/>
                </a:solidFill>
              </a:defRPr>
            </a:lvl7pPr>
            <a:lvl8pPr lvl="7" algn="ctr">
              <a:spcBef>
                <a:spcPts val="0"/>
              </a:spcBef>
              <a:spcAft>
                <a:spcPts val="0"/>
              </a:spcAft>
              <a:buClr>
                <a:srgbClr val="FFFFFF"/>
              </a:buClr>
              <a:buSzPts val="5200"/>
              <a:buNone/>
              <a:defRPr sz="5200">
                <a:solidFill>
                  <a:srgbClr val="FFFFFF"/>
                </a:solidFill>
              </a:defRPr>
            </a:lvl8pPr>
            <a:lvl9pPr lvl="8" algn="ctr">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000000"/>
        </a:solidFill>
        <a:effectLst/>
      </p:bgPr>
    </p:bg>
    <p:spTree>
      <p:nvGrpSpPr>
        <p:cNvPr id="1" name="Shape 21"/>
        <p:cNvGrpSpPr/>
        <p:nvPr/>
      </p:nvGrpSpPr>
      <p:grpSpPr>
        <a:xfrm>
          <a:off x="0" y="0"/>
          <a:ext cx="0" cy="0"/>
          <a:chOff x="0" y="0"/>
          <a:chExt cx="0" cy="0"/>
        </a:xfrm>
      </p:grpSpPr>
      <p:sp>
        <p:nvSpPr>
          <p:cNvPr id="22" name="Google Shape;22;p3"/>
          <p:cNvSpPr/>
          <p:nvPr/>
        </p:nvSpPr>
        <p:spPr>
          <a:xfrm>
            <a:off x="1592400" y="-407850"/>
            <a:ext cx="5959200" cy="5959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3"/>
          <p:cNvGrpSpPr/>
          <p:nvPr/>
        </p:nvGrpSpPr>
        <p:grpSpPr>
          <a:xfrm>
            <a:off x="6427669" y="2502633"/>
            <a:ext cx="2324700" cy="2324700"/>
            <a:chOff x="-474900" y="321200"/>
            <a:chExt cx="2324700" cy="2324700"/>
          </a:xfrm>
        </p:grpSpPr>
        <p:sp>
          <p:nvSpPr>
            <p:cNvPr id="24" name="Google Shape;24;p3"/>
            <p:cNvSpPr/>
            <p:nvPr/>
          </p:nvSpPr>
          <p:spPr>
            <a:xfrm>
              <a:off x="-474900" y="321200"/>
              <a:ext cx="2324700" cy="23247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20725" y="916825"/>
              <a:ext cx="1133400" cy="11334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137125" y="658975"/>
              <a:ext cx="1649100" cy="16491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13650" y="1109750"/>
              <a:ext cx="747600" cy="7476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txBox="1">
            <a:spLocks noGrp="1"/>
          </p:cNvSpPr>
          <p:nvPr>
            <p:ph type="ctrTitle"/>
          </p:nvPr>
        </p:nvSpPr>
        <p:spPr>
          <a:xfrm>
            <a:off x="2569800" y="2236800"/>
            <a:ext cx="4004400" cy="95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200"/>
              <a:buNone/>
              <a:defRPr sz="5200">
                <a:solidFill>
                  <a:srgbClr val="000000"/>
                </a:solidFill>
              </a:defRPr>
            </a:lvl1pPr>
            <a:lvl2pPr lvl="1" algn="ctr" rtl="0">
              <a:spcBef>
                <a:spcPts val="0"/>
              </a:spcBef>
              <a:spcAft>
                <a:spcPts val="0"/>
              </a:spcAft>
              <a:buClr>
                <a:srgbClr val="000000"/>
              </a:buClr>
              <a:buSzPts val="5200"/>
              <a:buNone/>
              <a:defRPr sz="5200">
                <a:solidFill>
                  <a:srgbClr val="000000"/>
                </a:solidFill>
              </a:defRPr>
            </a:lvl2pPr>
            <a:lvl3pPr lvl="2" algn="ctr" rtl="0">
              <a:spcBef>
                <a:spcPts val="0"/>
              </a:spcBef>
              <a:spcAft>
                <a:spcPts val="0"/>
              </a:spcAft>
              <a:buClr>
                <a:srgbClr val="000000"/>
              </a:buClr>
              <a:buSzPts val="5200"/>
              <a:buNone/>
              <a:defRPr sz="5200">
                <a:solidFill>
                  <a:srgbClr val="000000"/>
                </a:solidFill>
              </a:defRPr>
            </a:lvl3pPr>
            <a:lvl4pPr lvl="3" algn="ctr" rtl="0">
              <a:spcBef>
                <a:spcPts val="0"/>
              </a:spcBef>
              <a:spcAft>
                <a:spcPts val="0"/>
              </a:spcAft>
              <a:buClr>
                <a:srgbClr val="000000"/>
              </a:buClr>
              <a:buSzPts val="5200"/>
              <a:buNone/>
              <a:defRPr sz="5200">
                <a:solidFill>
                  <a:srgbClr val="000000"/>
                </a:solidFill>
              </a:defRPr>
            </a:lvl4pPr>
            <a:lvl5pPr lvl="4" algn="ctr" rtl="0">
              <a:spcBef>
                <a:spcPts val="0"/>
              </a:spcBef>
              <a:spcAft>
                <a:spcPts val="0"/>
              </a:spcAft>
              <a:buClr>
                <a:srgbClr val="000000"/>
              </a:buClr>
              <a:buSzPts val="5200"/>
              <a:buNone/>
              <a:defRPr sz="5200">
                <a:solidFill>
                  <a:srgbClr val="000000"/>
                </a:solidFill>
              </a:defRPr>
            </a:lvl5pPr>
            <a:lvl6pPr lvl="5" algn="ctr" rtl="0">
              <a:spcBef>
                <a:spcPts val="0"/>
              </a:spcBef>
              <a:spcAft>
                <a:spcPts val="0"/>
              </a:spcAft>
              <a:buClr>
                <a:srgbClr val="000000"/>
              </a:buClr>
              <a:buSzPts val="5200"/>
              <a:buNone/>
              <a:defRPr sz="5200">
                <a:solidFill>
                  <a:srgbClr val="000000"/>
                </a:solidFill>
              </a:defRPr>
            </a:lvl6pPr>
            <a:lvl7pPr lvl="6" algn="ctr" rtl="0">
              <a:spcBef>
                <a:spcPts val="0"/>
              </a:spcBef>
              <a:spcAft>
                <a:spcPts val="0"/>
              </a:spcAft>
              <a:buClr>
                <a:srgbClr val="000000"/>
              </a:buClr>
              <a:buSzPts val="5200"/>
              <a:buNone/>
              <a:defRPr sz="5200">
                <a:solidFill>
                  <a:srgbClr val="000000"/>
                </a:solidFill>
              </a:defRPr>
            </a:lvl7pPr>
            <a:lvl8pPr lvl="7" algn="ctr" rtl="0">
              <a:spcBef>
                <a:spcPts val="0"/>
              </a:spcBef>
              <a:spcAft>
                <a:spcPts val="0"/>
              </a:spcAft>
              <a:buClr>
                <a:srgbClr val="000000"/>
              </a:buClr>
              <a:buSzPts val="5200"/>
              <a:buNone/>
              <a:defRPr sz="5200">
                <a:solidFill>
                  <a:srgbClr val="000000"/>
                </a:solidFill>
              </a:defRPr>
            </a:lvl8pPr>
            <a:lvl9pPr lvl="8" algn="ctr" rtl="0">
              <a:spcBef>
                <a:spcPts val="0"/>
              </a:spcBef>
              <a:spcAft>
                <a:spcPts val="0"/>
              </a:spcAft>
              <a:buClr>
                <a:srgbClr val="000000"/>
              </a:buClr>
              <a:buSzPts val="5200"/>
              <a:buNone/>
              <a:defRPr sz="5200">
                <a:solidFill>
                  <a:srgbClr val="000000"/>
                </a:solidFill>
              </a:defRPr>
            </a:lvl9pPr>
          </a:lstStyle>
          <a:p>
            <a:endParaRPr/>
          </a:p>
        </p:txBody>
      </p:sp>
      <p:sp>
        <p:nvSpPr>
          <p:cNvPr id="29" name="Google Shape;29;p3"/>
          <p:cNvSpPr txBox="1">
            <a:spLocks noGrp="1"/>
          </p:cNvSpPr>
          <p:nvPr>
            <p:ph type="subTitle" idx="1"/>
          </p:nvPr>
        </p:nvSpPr>
        <p:spPr>
          <a:xfrm>
            <a:off x="2569800" y="3188701"/>
            <a:ext cx="4004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None/>
              <a:defRPr sz="1400">
                <a:solidFill>
                  <a:srgbClr val="000000"/>
                </a:solidFill>
              </a:defRPr>
            </a:lvl1pPr>
            <a:lvl2pPr lvl="1" algn="ctr" rtl="0">
              <a:spcBef>
                <a:spcPts val="0"/>
              </a:spcBef>
              <a:spcAft>
                <a:spcPts val="0"/>
              </a:spcAft>
              <a:buClr>
                <a:srgbClr val="000000"/>
              </a:buClr>
              <a:buSzPts val="1400"/>
              <a:buNone/>
              <a:defRPr sz="1400">
                <a:solidFill>
                  <a:srgbClr val="000000"/>
                </a:solidFill>
              </a:defRPr>
            </a:lvl2pPr>
            <a:lvl3pPr lvl="2" algn="ctr" rtl="0">
              <a:spcBef>
                <a:spcPts val="0"/>
              </a:spcBef>
              <a:spcAft>
                <a:spcPts val="0"/>
              </a:spcAft>
              <a:buClr>
                <a:srgbClr val="000000"/>
              </a:buClr>
              <a:buSzPts val="1400"/>
              <a:buNone/>
              <a:defRPr sz="1400">
                <a:solidFill>
                  <a:srgbClr val="000000"/>
                </a:solidFill>
              </a:defRPr>
            </a:lvl3pPr>
            <a:lvl4pPr lvl="3" algn="ctr" rtl="0">
              <a:spcBef>
                <a:spcPts val="0"/>
              </a:spcBef>
              <a:spcAft>
                <a:spcPts val="0"/>
              </a:spcAft>
              <a:buClr>
                <a:srgbClr val="000000"/>
              </a:buClr>
              <a:buSzPts val="1400"/>
              <a:buNone/>
              <a:defRPr sz="1400">
                <a:solidFill>
                  <a:srgbClr val="000000"/>
                </a:solidFill>
              </a:defRPr>
            </a:lvl4pPr>
            <a:lvl5pPr lvl="4" algn="ctr" rtl="0">
              <a:spcBef>
                <a:spcPts val="0"/>
              </a:spcBef>
              <a:spcAft>
                <a:spcPts val="0"/>
              </a:spcAft>
              <a:buClr>
                <a:srgbClr val="000000"/>
              </a:buClr>
              <a:buSzPts val="1400"/>
              <a:buNone/>
              <a:defRPr sz="1400">
                <a:solidFill>
                  <a:srgbClr val="000000"/>
                </a:solidFill>
              </a:defRPr>
            </a:lvl5pPr>
            <a:lvl6pPr lvl="5" algn="ctr" rtl="0">
              <a:spcBef>
                <a:spcPts val="0"/>
              </a:spcBef>
              <a:spcAft>
                <a:spcPts val="0"/>
              </a:spcAft>
              <a:buClr>
                <a:srgbClr val="000000"/>
              </a:buClr>
              <a:buSzPts val="1400"/>
              <a:buNone/>
              <a:defRPr sz="1400">
                <a:solidFill>
                  <a:srgbClr val="000000"/>
                </a:solidFill>
              </a:defRPr>
            </a:lvl6pPr>
            <a:lvl7pPr lvl="6" algn="ctr" rtl="0">
              <a:spcBef>
                <a:spcPts val="0"/>
              </a:spcBef>
              <a:spcAft>
                <a:spcPts val="0"/>
              </a:spcAft>
              <a:buClr>
                <a:srgbClr val="000000"/>
              </a:buClr>
              <a:buSzPts val="1400"/>
              <a:buNone/>
              <a:defRPr sz="1400">
                <a:solidFill>
                  <a:srgbClr val="000000"/>
                </a:solidFill>
              </a:defRPr>
            </a:lvl7pPr>
            <a:lvl8pPr lvl="7" algn="ctr" rtl="0">
              <a:spcBef>
                <a:spcPts val="0"/>
              </a:spcBef>
              <a:spcAft>
                <a:spcPts val="0"/>
              </a:spcAft>
              <a:buClr>
                <a:srgbClr val="000000"/>
              </a:buClr>
              <a:buSzPts val="1400"/>
              <a:buNone/>
              <a:defRPr sz="1400">
                <a:solidFill>
                  <a:srgbClr val="000000"/>
                </a:solidFill>
              </a:defRPr>
            </a:lvl8pPr>
            <a:lvl9pPr lvl="8" algn="ctr" rtl="0">
              <a:spcBef>
                <a:spcPts val="0"/>
              </a:spcBef>
              <a:spcAft>
                <a:spcPts val="0"/>
              </a:spcAft>
              <a:buClr>
                <a:srgbClr val="000000"/>
              </a:buClr>
              <a:buSzPts val="1400"/>
              <a:buNone/>
              <a:defRPr sz="1400">
                <a:solidFill>
                  <a:srgbClr val="000000"/>
                </a:solidFill>
              </a:defRPr>
            </a:lvl9pPr>
          </a:lstStyle>
          <a:p>
            <a:endParaRPr/>
          </a:p>
        </p:txBody>
      </p:sp>
      <p:grpSp>
        <p:nvGrpSpPr>
          <p:cNvPr id="30" name="Google Shape;30;p3"/>
          <p:cNvGrpSpPr/>
          <p:nvPr/>
        </p:nvGrpSpPr>
        <p:grpSpPr>
          <a:xfrm>
            <a:off x="764825" y="439375"/>
            <a:ext cx="1924500" cy="1924500"/>
            <a:chOff x="6680825" y="2549350"/>
            <a:chExt cx="1539600" cy="1539600"/>
          </a:xfrm>
        </p:grpSpPr>
        <p:sp>
          <p:nvSpPr>
            <p:cNvPr id="31" name="Google Shape;31;p3"/>
            <p:cNvSpPr/>
            <p:nvPr/>
          </p:nvSpPr>
          <p:spPr>
            <a:xfrm>
              <a:off x="6825669" y="2694194"/>
              <a:ext cx="1249800" cy="12498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894850" y="2763375"/>
              <a:ext cx="1111200" cy="11112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6680825" y="2549350"/>
              <a:ext cx="1539600" cy="1539600"/>
            </a:xfrm>
            <a:prstGeom prst="donut">
              <a:avLst>
                <a:gd name="adj" fmla="val 495"/>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5"/>
        <p:cNvGrpSpPr/>
        <p:nvPr/>
      </p:nvGrpSpPr>
      <p:grpSpPr>
        <a:xfrm>
          <a:off x="0" y="0"/>
          <a:ext cx="0" cy="0"/>
          <a:chOff x="0" y="0"/>
          <a:chExt cx="0" cy="0"/>
        </a:xfrm>
      </p:grpSpPr>
      <p:sp>
        <p:nvSpPr>
          <p:cNvPr id="46" name="Google Shape;46;p5"/>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5"/>
          <p:cNvGrpSpPr/>
          <p:nvPr/>
        </p:nvGrpSpPr>
        <p:grpSpPr>
          <a:xfrm>
            <a:off x="-442731" y="337284"/>
            <a:ext cx="2324700" cy="2324700"/>
            <a:chOff x="-474900" y="321200"/>
            <a:chExt cx="2324700" cy="2324700"/>
          </a:xfrm>
        </p:grpSpPr>
        <p:sp>
          <p:nvSpPr>
            <p:cNvPr id="48" name="Google Shape;48;p5"/>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4" name="Google Shape;54;p5"/>
          <p:cNvSpPr txBox="1">
            <a:spLocks noGrp="1"/>
          </p:cNvSpPr>
          <p:nvPr>
            <p:ph type="body" idx="1"/>
          </p:nvPr>
        </p:nvSpPr>
        <p:spPr>
          <a:xfrm>
            <a:off x="1069625" y="1958050"/>
            <a:ext cx="4608000" cy="26184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55" name="Google Shape;55;p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56" name="Google Shape;56;p5"/>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9"/>
        <p:cNvGrpSpPr/>
        <p:nvPr/>
      </p:nvGrpSpPr>
      <p:grpSpPr>
        <a:xfrm>
          <a:off x="0" y="0"/>
          <a:ext cx="0" cy="0"/>
          <a:chOff x="0" y="0"/>
          <a:chExt cx="0" cy="0"/>
        </a:xfrm>
      </p:grpSpPr>
      <p:grpSp>
        <p:nvGrpSpPr>
          <p:cNvPr id="70" name="Google Shape;70;p7"/>
          <p:cNvGrpSpPr/>
          <p:nvPr/>
        </p:nvGrpSpPr>
        <p:grpSpPr>
          <a:xfrm>
            <a:off x="-442731" y="337284"/>
            <a:ext cx="2324700" cy="2324700"/>
            <a:chOff x="-474900" y="321200"/>
            <a:chExt cx="2324700" cy="2324700"/>
          </a:xfrm>
        </p:grpSpPr>
        <p:sp>
          <p:nvSpPr>
            <p:cNvPr id="71" name="Google Shape;71;p7"/>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7"/>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77" name="Google Shape;77;p7"/>
          <p:cNvSpPr txBox="1">
            <a:spLocks noGrp="1"/>
          </p:cNvSpPr>
          <p:nvPr>
            <p:ph type="body" idx="1"/>
          </p:nvPr>
        </p:nvSpPr>
        <p:spPr>
          <a:xfrm>
            <a:off x="1069625" y="1958050"/>
            <a:ext cx="2236800" cy="26184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78" name="Google Shape;78;p7"/>
          <p:cNvSpPr txBox="1">
            <a:spLocks noGrp="1"/>
          </p:cNvSpPr>
          <p:nvPr>
            <p:ph type="body" idx="2"/>
          </p:nvPr>
        </p:nvSpPr>
        <p:spPr>
          <a:xfrm>
            <a:off x="3440857" y="1958050"/>
            <a:ext cx="2236800" cy="26184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79" name="Google Shape;79;p7"/>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0" name="Google Shape;80;p7"/>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 B">
  <p:cSld name="BLANK_2">
    <p:spTree>
      <p:nvGrpSpPr>
        <p:cNvPr id="1" name="Shape 121"/>
        <p:cNvGrpSpPr/>
        <p:nvPr/>
      </p:nvGrpSpPr>
      <p:grpSpPr>
        <a:xfrm>
          <a:off x="0" y="0"/>
          <a:ext cx="0" cy="0"/>
          <a:chOff x="0" y="0"/>
          <a:chExt cx="0" cy="0"/>
        </a:xfrm>
      </p:grpSpPr>
      <p:sp>
        <p:nvSpPr>
          <p:cNvPr id="122" name="Google Shape;122;p12"/>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4" name="Google Shape;124;p12"/>
          <p:cNvGrpSpPr/>
          <p:nvPr/>
        </p:nvGrpSpPr>
        <p:grpSpPr>
          <a:xfrm>
            <a:off x="818844" y="502333"/>
            <a:ext cx="2324700" cy="2324700"/>
            <a:chOff x="-474900" y="321200"/>
            <a:chExt cx="2324700" cy="2324700"/>
          </a:xfrm>
        </p:grpSpPr>
        <p:sp>
          <p:nvSpPr>
            <p:cNvPr id="125" name="Google Shape;125;p12"/>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2"/>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2"/>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2"/>
          <p:cNvSpPr/>
          <p:nvPr/>
        </p:nvSpPr>
        <p:spPr>
          <a:xfrm>
            <a:off x="1794525" y="-4079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lvl="0" algn="ctr">
              <a:buNone/>
              <a:defRPr sz="1000" b="1">
                <a:solidFill>
                  <a:srgbClr val="FFFFFF"/>
                </a:solidFill>
                <a:latin typeface="Poppins"/>
                <a:ea typeface="Poppins"/>
                <a:cs typeface="Poppins"/>
                <a:sym typeface="Poppins"/>
              </a:defRPr>
            </a:lvl1pPr>
            <a:lvl2pPr lvl="1" algn="ctr">
              <a:buNone/>
              <a:defRPr sz="1000" b="1">
                <a:solidFill>
                  <a:srgbClr val="FFFFFF"/>
                </a:solidFill>
                <a:latin typeface="Poppins"/>
                <a:ea typeface="Poppins"/>
                <a:cs typeface="Poppins"/>
                <a:sym typeface="Poppins"/>
              </a:defRPr>
            </a:lvl2pPr>
            <a:lvl3pPr lvl="2" algn="ctr">
              <a:buNone/>
              <a:defRPr sz="1000" b="1">
                <a:solidFill>
                  <a:srgbClr val="FFFFFF"/>
                </a:solidFill>
                <a:latin typeface="Poppins"/>
                <a:ea typeface="Poppins"/>
                <a:cs typeface="Poppins"/>
                <a:sym typeface="Poppins"/>
              </a:defRPr>
            </a:lvl3pPr>
            <a:lvl4pPr lvl="3" algn="ctr">
              <a:buNone/>
              <a:defRPr sz="1000" b="1">
                <a:solidFill>
                  <a:srgbClr val="FFFFFF"/>
                </a:solidFill>
                <a:latin typeface="Poppins"/>
                <a:ea typeface="Poppins"/>
                <a:cs typeface="Poppins"/>
                <a:sym typeface="Poppins"/>
              </a:defRPr>
            </a:lvl4pPr>
            <a:lvl5pPr lvl="4" algn="ctr">
              <a:buNone/>
              <a:defRPr sz="1000" b="1">
                <a:solidFill>
                  <a:srgbClr val="FFFFFF"/>
                </a:solidFill>
                <a:latin typeface="Poppins"/>
                <a:ea typeface="Poppins"/>
                <a:cs typeface="Poppins"/>
                <a:sym typeface="Poppins"/>
              </a:defRPr>
            </a:lvl5pPr>
            <a:lvl6pPr lvl="5" algn="ctr">
              <a:buNone/>
              <a:defRPr sz="1000" b="1">
                <a:solidFill>
                  <a:srgbClr val="FFFFFF"/>
                </a:solidFill>
                <a:latin typeface="Poppins"/>
                <a:ea typeface="Poppins"/>
                <a:cs typeface="Poppins"/>
                <a:sym typeface="Poppins"/>
              </a:defRPr>
            </a:lvl6pPr>
            <a:lvl7pPr lvl="6" algn="ctr">
              <a:buNone/>
              <a:defRPr sz="1000" b="1">
                <a:solidFill>
                  <a:srgbClr val="FFFFFF"/>
                </a:solidFill>
                <a:latin typeface="Poppins"/>
                <a:ea typeface="Poppins"/>
                <a:cs typeface="Poppins"/>
                <a:sym typeface="Poppins"/>
              </a:defRPr>
            </a:lvl7pPr>
            <a:lvl8pPr lvl="7" algn="ctr">
              <a:buNone/>
              <a:defRPr sz="1000" b="1">
                <a:solidFill>
                  <a:srgbClr val="FFFFFF"/>
                </a:solidFill>
                <a:latin typeface="Poppins"/>
                <a:ea typeface="Poppins"/>
                <a:cs typeface="Poppins"/>
                <a:sym typeface="Poppins"/>
              </a:defRPr>
            </a:lvl8pPr>
            <a:lvl9pPr lvl="8" algn="ctr">
              <a:buNone/>
              <a:defRPr sz="1000" b="1">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457200" y="1166125"/>
            <a:ext cx="5220300" cy="683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1pPr>
            <a:lvl2pPr lvl="1">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2pPr>
            <a:lvl3pPr lvl="2">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3pPr>
            <a:lvl4pPr lvl="3">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4pPr>
            <a:lvl5pPr lvl="4">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5pPr>
            <a:lvl6pPr lvl="5">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6pPr>
            <a:lvl7pPr lvl="6">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7pPr>
            <a:lvl8pPr lvl="7">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8pPr>
            <a:lvl9pPr lvl="8">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9pPr>
          </a:lstStyle>
          <a:p>
            <a:endParaRPr/>
          </a:p>
        </p:txBody>
      </p:sp>
      <p:sp>
        <p:nvSpPr>
          <p:cNvPr id="8" name="Google Shape;8;p1"/>
          <p:cNvSpPr txBox="1">
            <a:spLocks noGrp="1"/>
          </p:cNvSpPr>
          <p:nvPr>
            <p:ph type="body" idx="1"/>
          </p:nvPr>
        </p:nvSpPr>
        <p:spPr>
          <a:xfrm>
            <a:off x="1069625" y="1958050"/>
            <a:ext cx="4608300" cy="2618400"/>
          </a:xfrm>
          <a:prstGeom prst="rect">
            <a:avLst/>
          </a:prstGeom>
          <a:noFill/>
          <a:ln>
            <a:noFill/>
          </a:ln>
        </p:spPr>
        <p:txBody>
          <a:bodyPr spcFirstLastPara="1" wrap="square" lIns="91425" tIns="91425" rIns="91425" bIns="91425" anchor="t" anchorCtr="0">
            <a:noAutofit/>
          </a:bodyPr>
          <a:lstStyle>
            <a:lvl1pPr marL="457200" lvl="0" indent="-330200">
              <a:spcBef>
                <a:spcPts val="60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1pPr>
            <a:lvl2pPr marL="914400" lvl="1" indent="-330200">
              <a:spcBef>
                <a:spcPts val="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2pPr>
            <a:lvl3pPr marL="1371600" lvl="2" indent="-330200">
              <a:spcBef>
                <a:spcPts val="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3pPr>
            <a:lvl4pPr marL="1828800" lvl="3"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4pPr>
            <a:lvl5pPr marL="2286000" lvl="4"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5pPr>
            <a:lvl6pPr marL="2743200" lvl="5"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6pPr>
            <a:lvl7pPr marL="3200400" lvl="6"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7pPr>
            <a:lvl8pPr marL="3657600" lvl="7"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8pPr>
            <a:lvl9pPr marL="4114800" lvl="8"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www.kaggle.com/datasets/aibloy/fairfac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40"/>
        <p:cNvGrpSpPr/>
        <p:nvPr/>
      </p:nvGrpSpPr>
      <p:grpSpPr>
        <a:xfrm>
          <a:off x="0" y="0"/>
          <a:ext cx="0" cy="0"/>
          <a:chOff x="0" y="0"/>
          <a:chExt cx="0" cy="0"/>
        </a:xfrm>
      </p:grpSpPr>
      <p:sp>
        <p:nvSpPr>
          <p:cNvPr id="141" name="Google Shape;141;p14"/>
          <p:cNvSpPr txBox="1">
            <a:spLocks noGrp="1"/>
          </p:cNvSpPr>
          <p:nvPr>
            <p:ph type="ctrTitle"/>
          </p:nvPr>
        </p:nvSpPr>
        <p:spPr>
          <a:xfrm>
            <a:off x="2052531" y="1842169"/>
            <a:ext cx="47208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Ethnicity Detection Model</a:t>
            </a:r>
            <a:endParaRPr dirty="0"/>
          </a:p>
        </p:txBody>
      </p:sp>
      <p:grpSp>
        <p:nvGrpSpPr>
          <p:cNvPr id="16" name="Google Shape;1063;p49">
            <a:extLst>
              <a:ext uri="{FF2B5EF4-FFF2-40B4-BE49-F238E27FC236}">
                <a16:creationId xmlns:a16="http://schemas.microsoft.com/office/drawing/2014/main" id="{5D7F91B8-0554-7030-95F2-47F5D96DA60C}"/>
              </a:ext>
            </a:extLst>
          </p:cNvPr>
          <p:cNvGrpSpPr/>
          <p:nvPr/>
        </p:nvGrpSpPr>
        <p:grpSpPr>
          <a:xfrm>
            <a:off x="1435434" y="942321"/>
            <a:ext cx="589177" cy="934100"/>
            <a:chOff x="6718575" y="2318625"/>
            <a:chExt cx="256950" cy="407375"/>
          </a:xfrm>
        </p:grpSpPr>
        <p:sp>
          <p:nvSpPr>
            <p:cNvPr id="17" name="Google Shape;1064;p49">
              <a:extLst>
                <a:ext uri="{FF2B5EF4-FFF2-40B4-BE49-F238E27FC236}">
                  <a16:creationId xmlns:a16="http://schemas.microsoft.com/office/drawing/2014/main" id="{48F7A7A6-818D-766C-997A-52D648D75A83}"/>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5;p49">
              <a:extLst>
                <a:ext uri="{FF2B5EF4-FFF2-40B4-BE49-F238E27FC236}">
                  <a16:creationId xmlns:a16="http://schemas.microsoft.com/office/drawing/2014/main" id="{F55656D3-B68B-50CD-10C4-F9FD618E579F}"/>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66;p49">
              <a:extLst>
                <a:ext uri="{FF2B5EF4-FFF2-40B4-BE49-F238E27FC236}">
                  <a16:creationId xmlns:a16="http://schemas.microsoft.com/office/drawing/2014/main" id="{BB542445-A79A-E430-F8C7-ED2BA59454E2}"/>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67;p49">
              <a:extLst>
                <a:ext uri="{FF2B5EF4-FFF2-40B4-BE49-F238E27FC236}">
                  <a16:creationId xmlns:a16="http://schemas.microsoft.com/office/drawing/2014/main" id="{CE5EC2BE-D692-ECB4-55F0-92F4E900FDCE}"/>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68;p49">
              <a:extLst>
                <a:ext uri="{FF2B5EF4-FFF2-40B4-BE49-F238E27FC236}">
                  <a16:creationId xmlns:a16="http://schemas.microsoft.com/office/drawing/2014/main" id="{FCAD1E45-5FFF-4D4F-3C0A-F99564C5496A}"/>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9;p49">
              <a:extLst>
                <a:ext uri="{FF2B5EF4-FFF2-40B4-BE49-F238E27FC236}">
                  <a16:creationId xmlns:a16="http://schemas.microsoft.com/office/drawing/2014/main" id="{22E208A4-3F1D-3FE6-1695-B72BDEC950A9}"/>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0;p49">
              <a:extLst>
                <a:ext uri="{FF2B5EF4-FFF2-40B4-BE49-F238E27FC236}">
                  <a16:creationId xmlns:a16="http://schemas.microsoft.com/office/drawing/2014/main" id="{4F1C5FE0-7335-A168-2F10-F1E52E461A80}"/>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1;p49">
              <a:extLst>
                <a:ext uri="{FF2B5EF4-FFF2-40B4-BE49-F238E27FC236}">
                  <a16:creationId xmlns:a16="http://schemas.microsoft.com/office/drawing/2014/main" id="{84B1C5C7-E3F4-EE9C-3D35-140BE1F06616}"/>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572373" y="282951"/>
            <a:ext cx="4250912"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Data Visualization</a:t>
            </a:r>
            <a:endParaRPr sz="2400" dirty="0"/>
          </a:p>
        </p:txBody>
      </p:sp>
      <p:sp>
        <p:nvSpPr>
          <p:cNvPr id="157" name="Google Shape;157;p1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10" name="Google Shape;194;p19">
            <a:extLst>
              <a:ext uri="{FF2B5EF4-FFF2-40B4-BE49-F238E27FC236}">
                <a16:creationId xmlns:a16="http://schemas.microsoft.com/office/drawing/2014/main" id="{E61C6914-34FB-2C99-BCE3-B93FEAC59D00}"/>
              </a:ext>
            </a:extLst>
          </p:cNvPr>
          <p:cNvSpPr txBox="1">
            <a:spLocks noGrp="1"/>
          </p:cNvSpPr>
          <p:nvPr>
            <p:ph type="body" idx="1"/>
          </p:nvPr>
        </p:nvSpPr>
        <p:spPr>
          <a:xfrm>
            <a:off x="478490" y="1102888"/>
            <a:ext cx="6627306" cy="466542"/>
          </a:xfrm>
          <a:prstGeom prst="rect">
            <a:avLst/>
          </a:prstGeom>
        </p:spPr>
        <p:txBody>
          <a:bodyPr spcFirstLastPara="1" wrap="square" lIns="91425" tIns="91425" rIns="91425" bIns="91425" anchor="t" anchorCtr="0">
            <a:noAutofit/>
          </a:bodyPr>
          <a:lstStyle/>
          <a:p>
            <a:pPr marL="127000" indent="0">
              <a:buNone/>
            </a:pPr>
            <a:r>
              <a:rPr lang="en-US" sz="1600" b="1" dirty="0">
                <a:latin typeface="Poppins SemiBold" panose="00000700000000000000" pitchFamily="2" charset="0"/>
                <a:cs typeface="Poppins SemiBold" panose="00000700000000000000" pitchFamily="2" charset="0"/>
              </a:rPr>
              <a:t>Gender Distribution in Training and Validation Dataset</a:t>
            </a:r>
            <a:endParaRPr lang="en-US" sz="1600" dirty="0"/>
          </a:p>
          <a:p>
            <a:pPr marL="127000" lvl="0" indent="0" algn="l" rtl="0">
              <a:spcBef>
                <a:spcPts val="600"/>
              </a:spcBef>
              <a:spcAft>
                <a:spcPts val="0"/>
              </a:spcAft>
              <a:buClr>
                <a:schemeClr val="tx1"/>
              </a:buClr>
              <a:buSzPts val="1600"/>
              <a:buNone/>
            </a:pPr>
            <a:endParaRPr lang="en" sz="1600" dirty="0"/>
          </a:p>
          <a:p>
            <a:pPr marL="457200" lvl="0" indent="-330200" algn="l" rtl="0">
              <a:spcBef>
                <a:spcPts val="600"/>
              </a:spcBef>
              <a:spcAft>
                <a:spcPts val="0"/>
              </a:spcAft>
              <a:buClr>
                <a:schemeClr val="tx1"/>
              </a:buClr>
              <a:buSzPts val="1600"/>
              <a:buChar char="￮"/>
            </a:pPr>
            <a:endParaRPr lang="en" sz="1600" dirty="0"/>
          </a:p>
          <a:p>
            <a:pPr marL="127000" lvl="0" indent="0" algn="l" rtl="0">
              <a:spcBef>
                <a:spcPts val="600"/>
              </a:spcBef>
              <a:spcAft>
                <a:spcPts val="0"/>
              </a:spcAft>
              <a:buClr>
                <a:schemeClr val="tx1"/>
              </a:buClr>
              <a:buSzPts val="1600"/>
              <a:buNone/>
            </a:pPr>
            <a:endParaRPr sz="1600" dirty="0"/>
          </a:p>
        </p:txBody>
      </p:sp>
      <p:pic>
        <p:nvPicPr>
          <p:cNvPr id="3" name="Picture 2">
            <a:extLst>
              <a:ext uri="{FF2B5EF4-FFF2-40B4-BE49-F238E27FC236}">
                <a16:creationId xmlns:a16="http://schemas.microsoft.com/office/drawing/2014/main" id="{477098E3-AE44-89C3-95B7-4E68E02F4A11}"/>
              </a:ext>
            </a:extLst>
          </p:cNvPr>
          <p:cNvPicPr>
            <a:picLocks noChangeAspect="1"/>
          </p:cNvPicPr>
          <p:nvPr/>
        </p:nvPicPr>
        <p:blipFill>
          <a:blip r:embed="rId3"/>
          <a:srcRect/>
          <a:stretch/>
        </p:blipFill>
        <p:spPr>
          <a:xfrm>
            <a:off x="302369" y="1873260"/>
            <a:ext cx="3957745" cy="2597790"/>
          </a:xfrm>
          <a:prstGeom prst="rect">
            <a:avLst/>
          </a:prstGeom>
        </p:spPr>
      </p:pic>
      <p:pic>
        <p:nvPicPr>
          <p:cNvPr id="5" name="Picture 4">
            <a:extLst>
              <a:ext uri="{FF2B5EF4-FFF2-40B4-BE49-F238E27FC236}">
                <a16:creationId xmlns:a16="http://schemas.microsoft.com/office/drawing/2014/main" id="{3FCD0722-F88F-034D-70C6-D6C45C19FF0B}"/>
              </a:ext>
            </a:extLst>
          </p:cNvPr>
          <p:cNvPicPr>
            <a:picLocks noChangeAspect="1"/>
          </p:cNvPicPr>
          <p:nvPr/>
        </p:nvPicPr>
        <p:blipFill>
          <a:blip r:embed="rId4"/>
          <a:srcRect/>
          <a:stretch/>
        </p:blipFill>
        <p:spPr>
          <a:xfrm>
            <a:off x="4455631" y="1855717"/>
            <a:ext cx="3960567" cy="2632877"/>
          </a:xfrm>
          <a:prstGeom prst="rect">
            <a:avLst/>
          </a:prstGeom>
        </p:spPr>
      </p:pic>
    </p:spTree>
    <p:extLst>
      <p:ext uri="{BB962C8B-B14F-4D97-AF65-F5344CB8AC3E}">
        <p14:creationId xmlns:p14="http://schemas.microsoft.com/office/powerpoint/2010/main" val="100158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572373" y="282951"/>
            <a:ext cx="4250912"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Data Visualization</a:t>
            </a:r>
            <a:endParaRPr sz="2400" dirty="0"/>
          </a:p>
        </p:txBody>
      </p:sp>
      <p:sp>
        <p:nvSpPr>
          <p:cNvPr id="157" name="Google Shape;157;p1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10" name="Google Shape;194;p19">
            <a:extLst>
              <a:ext uri="{FF2B5EF4-FFF2-40B4-BE49-F238E27FC236}">
                <a16:creationId xmlns:a16="http://schemas.microsoft.com/office/drawing/2014/main" id="{E61C6914-34FB-2C99-BCE3-B93FEAC59D00}"/>
              </a:ext>
            </a:extLst>
          </p:cNvPr>
          <p:cNvSpPr txBox="1">
            <a:spLocks noGrp="1"/>
          </p:cNvSpPr>
          <p:nvPr>
            <p:ph type="body" idx="1"/>
          </p:nvPr>
        </p:nvSpPr>
        <p:spPr>
          <a:xfrm>
            <a:off x="478490" y="1102888"/>
            <a:ext cx="6627306" cy="466542"/>
          </a:xfrm>
          <a:prstGeom prst="rect">
            <a:avLst/>
          </a:prstGeom>
        </p:spPr>
        <p:txBody>
          <a:bodyPr spcFirstLastPara="1" wrap="square" lIns="91425" tIns="91425" rIns="91425" bIns="91425" anchor="t" anchorCtr="0">
            <a:noAutofit/>
          </a:bodyPr>
          <a:lstStyle/>
          <a:p>
            <a:pPr marL="127000" indent="0">
              <a:buNone/>
            </a:pPr>
            <a:r>
              <a:rPr lang="en-US" sz="1600" b="1" dirty="0">
                <a:latin typeface="Poppins SemiBold" panose="00000700000000000000" pitchFamily="2" charset="0"/>
                <a:cs typeface="Poppins SemiBold" panose="00000700000000000000" pitchFamily="2" charset="0"/>
              </a:rPr>
              <a:t>Race Distribution in Training and Validation Dataset</a:t>
            </a:r>
          </a:p>
          <a:p>
            <a:pPr marL="127000" lvl="0" indent="0" algn="l" rtl="0">
              <a:spcBef>
                <a:spcPts val="600"/>
              </a:spcBef>
              <a:spcAft>
                <a:spcPts val="0"/>
              </a:spcAft>
              <a:buClr>
                <a:schemeClr val="tx1"/>
              </a:buClr>
              <a:buSzPts val="1600"/>
              <a:buNone/>
            </a:pPr>
            <a:endParaRPr lang="en" sz="1600" b="1" dirty="0">
              <a:latin typeface="Poppins SemiBold" panose="00000700000000000000" pitchFamily="2" charset="0"/>
              <a:cs typeface="Poppins SemiBold" panose="00000700000000000000" pitchFamily="2" charset="0"/>
            </a:endParaRPr>
          </a:p>
          <a:p>
            <a:pPr marL="457200" lvl="0" indent="-330200" algn="l" rtl="0">
              <a:spcBef>
                <a:spcPts val="600"/>
              </a:spcBef>
              <a:spcAft>
                <a:spcPts val="0"/>
              </a:spcAft>
              <a:buClr>
                <a:schemeClr val="tx1"/>
              </a:buClr>
              <a:buSzPts val="1600"/>
              <a:buChar char="￮"/>
            </a:pPr>
            <a:endParaRPr lang="en" sz="1600" dirty="0"/>
          </a:p>
          <a:p>
            <a:pPr marL="127000" lvl="0" indent="0" algn="l" rtl="0">
              <a:spcBef>
                <a:spcPts val="600"/>
              </a:spcBef>
              <a:spcAft>
                <a:spcPts val="0"/>
              </a:spcAft>
              <a:buClr>
                <a:schemeClr val="tx1"/>
              </a:buClr>
              <a:buSzPts val="1600"/>
              <a:buNone/>
            </a:pPr>
            <a:endParaRPr sz="1600" dirty="0"/>
          </a:p>
        </p:txBody>
      </p:sp>
      <p:pic>
        <p:nvPicPr>
          <p:cNvPr id="3" name="Picture 2">
            <a:extLst>
              <a:ext uri="{FF2B5EF4-FFF2-40B4-BE49-F238E27FC236}">
                <a16:creationId xmlns:a16="http://schemas.microsoft.com/office/drawing/2014/main" id="{477098E3-AE44-89C3-95B7-4E68E02F4A11}"/>
              </a:ext>
            </a:extLst>
          </p:cNvPr>
          <p:cNvPicPr>
            <a:picLocks noChangeAspect="1"/>
          </p:cNvPicPr>
          <p:nvPr/>
        </p:nvPicPr>
        <p:blipFill>
          <a:blip r:embed="rId3"/>
          <a:srcRect/>
          <a:stretch/>
        </p:blipFill>
        <p:spPr>
          <a:xfrm>
            <a:off x="302369" y="1968970"/>
            <a:ext cx="3957745" cy="2406370"/>
          </a:xfrm>
          <a:prstGeom prst="rect">
            <a:avLst/>
          </a:prstGeom>
        </p:spPr>
      </p:pic>
      <p:pic>
        <p:nvPicPr>
          <p:cNvPr id="5" name="Picture 4">
            <a:extLst>
              <a:ext uri="{FF2B5EF4-FFF2-40B4-BE49-F238E27FC236}">
                <a16:creationId xmlns:a16="http://schemas.microsoft.com/office/drawing/2014/main" id="{3FCD0722-F88F-034D-70C6-D6C45C19FF0B}"/>
              </a:ext>
            </a:extLst>
          </p:cNvPr>
          <p:cNvPicPr>
            <a:picLocks noChangeAspect="1"/>
          </p:cNvPicPr>
          <p:nvPr/>
        </p:nvPicPr>
        <p:blipFill>
          <a:blip r:embed="rId4"/>
          <a:srcRect/>
          <a:stretch/>
        </p:blipFill>
        <p:spPr>
          <a:xfrm>
            <a:off x="4455631" y="1957425"/>
            <a:ext cx="3960567" cy="2429460"/>
          </a:xfrm>
          <a:prstGeom prst="rect">
            <a:avLst/>
          </a:prstGeom>
        </p:spPr>
      </p:pic>
    </p:spTree>
    <p:extLst>
      <p:ext uri="{BB962C8B-B14F-4D97-AF65-F5344CB8AC3E}">
        <p14:creationId xmlns:p14="http://schemas.microsoft.com/office/powerpoint/2010/main" val="3235592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5" name="Picture 4">
            <a:extLst>
              <a:ext uri="{FF2B5EF4-FFF2-40B4-BE49-F238E27FC236}">
                <a16:creationId xmlns:a16="http://schemas.microsoft.com/office/drawing/2014/main" id="{3FCD0722-F88F-034D-70C6-D6C45C19FF0B}"/>
              </a:ext>
            </a:extLst>
          </p:cNvPr>
          <p:cNvPicPr>
            <a:picLocks noChangeAspect="1"/>
          </p:cNvPicPr>
          <p:nvPr/>
        </p:nvPicPr>
        <p:blipFill>
          <a:blip r:embed="rId3"/>
          <a:srcRect/>
          <a:stretch/>
        </p:blipFill>
        <p:spPr>
          <a:xfrm>
            <a:off x="4514610" y="1569430"/>
            <a:ext cx="4041265" cy="3525360"/>
          </a:xfrm>
          <a:prstGeom prst="rect">
            <a:avLst/>
          </a:prstGeom>
        </p:spPr>
      </p:pic>
      <p:sp>
        <p:nvSpPr>
          <p:cNvPr id="153" name="Google Shape;153;p15"/>
          <p:cNvSpPr txBox="1">
            <a:spLocks noGrp="1"/>
          </p:cNvSpPr>
          <p:nvPr>
            <p:ph type="title"/>
          </p:nvPr>
        </p:nvSpPr>
        <p:spPr>
          <a:xfrm>
            <a:off x="572373" y="282951"/>
            <a:ext cx="4250912"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Data Visualization</a:t>
            </a:r>
            <a:endParaRPr sz="2400" dirty="0"/>
          </a:p>
        </p:txBody>
      </p:sp>
      <p:sp>
        <p:nvSpPr>
          <p:cNvPr id="10" name="Google Shape;194;p19">
            <a:extLst>
              <a:ext uri="{FF2B5EF4-FFF2-40B4-BE49-F238E27FC236}">
                <a16:creationId xmlns:a16="http://schemas.microsoft.com/office/drawing/2014/main" id="{E61C6914-34FB-2C99-BCE3-B93FEAC59D00}"/>
              </a:ext>
            </a:extLst>
          </p:cNvPr>
          <p:cNvSpPr txBox="1">
            <a:spLocks noGrp="1"/>
          </p:cNvSpPr>
          <p:nvPr>
            <p:ph type="body" idx="1"/>
          </p:nvPr>
        </p:nvSpPr>
        <p:spPr>
          <a:xfrm>
            <a:off x="478489" y="1102888"/>
            <a:ext cx="7353242" cy="466542"/>
          </a:xfrm>
          <a:prstGeom prst="rect">
            <a:avLst/>
          </a:prstGeom>
        </p:spPr>
        <p:txBody>
          <a:bodyPr spcFirstLastPara="1" wrap="square" lIns="91425" tIns="91425" rIns="91425" bIns="91425" anchor="t" anchorCtr="0">
            <a:noAutofit/>
          </a:bodyPr>
          <a:lstStyle/>
          <a:p>
            <a:pPr marL="127000" indent="0">
              <a:buNone/>
            </a:pPr>
            <a:r>
              <a:rPr lang="en-US" sz="1600" b="1" dirty="0">
                <a:latin typeface="Poppins SemiBold" panose="00000700000000000000" pitchFamily="2" charset="0"/>
                <a:cs typeface="Poppins SemiBold" panose="00000700000000000000" pitchFamily="2" charset="0"/>
              </a:rPr>
              <a:t>Race Distribution in Training and Validation Dataset (Pie Chart)</a:t>
            </a:r>
            <a:endParaRPr lang="en" sz="1600" b="1" dirty="0">
              <a:latin typeface="Poppins SemiBold" panose="00000700000000000000" pitchFamily="2" charset="0"/>
              <a:cs typeface="Poppins SemiBold" panose="00000700000000000000" pitchFamily="2" charset="0"/>
            </a:endParaRPr>
          </a:p>
          <a:p>
            <a:pPr marL="457200" lvl="0" indent="-330200" algn="l" rtl="0">
              <a:spcBef>
                <a:spcPts val="600"/>
              </a:spcBef>
              <a:spcAft>
                <a:spcPts val="0"/>
              </a:spcAft>
              <a:buClr>
                <a:schemeClr val="tx1"/>
              </a:buClr>
              <a:buSzPts val="1600"/>
              <a:buChar char="￮"/>
            </a:pPr>
            <a:endParaRPr lang="en" sz="1600" dirty="0"/>
          </a:p>
          <a:p>
            <a:pPr marL="127000" lvl="0" indent="0" algn="l" rtl="0">
              <a:spcBef>
                <a:spcPts val="600"/>
              </a:spcBef>
              <a:spcAft>
                <a:spcPts val="0"/>
              </a:spcAft>
              <a:buClr>
                <a:schemeClr val="tx1"/>
              </a:buClr>
              <a:buSzPts val="1600"/>
              <a:buNone/>
            </a:pPr>
            <a:endParaRPr sz="1600" dirty="0"/>
          </a:p>
        </p:txBody>
      </p:sp>
      <p:pic>
        <p:nvPicPr>
          <p:cNvPr id="3" name="Picture 2">
            <a:extLst>
              <a:ext uri="{FF2B5EF4-FFF2-40B4-BE49-F238E27FC236}">
                <a16:creationId xmlns:a16="http://schemas.microsoft.com/office/drawing/2014/main" id="{477098E3-AE44-89C3-95B7-4E68E02F4A11}"/>
              </a:ext>
            </a:extLst>
          </p:cNvPr>
          <p:cNvPicPr>
            <a:picLocks noChangeAspect="1"/>
          </p:cNvPicPr>
          <p:nvPr/>
        </p:nvPicPr>
        <p:blipFill>
          <a:blip r:embed="rId4"/>
          <a:srcRect/>
          <a:stretch/>
        </p:blipFill>
        <p:spPr>
          <a:xfrm>
            <a:off x="410499" y="1569430"/>
            <a:ext cx="4014395" cy="3525360"/>
          </a:xfrm>
          <a:prstGeom prst="rect">
            <a:avLst/>
          </a:prstGeom>
        </p:spPr>
      </p:pic>
      <p:sp>
        <p:nvSpPr>
          <p:cNvPr id="157" name="Google Shape;157;p1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dirty="0"/>
          </a:p>
        </p:txBody>
      </p:sp>
    </p:spTree>
    <p:extLst>
      <p:ext uri="{BB962C8B-B14F-4D97-AF65-F5344CB8AC3E}">
        <p14:creationId xmlns:p14="http://schemas.microsoft.com/office/powerpoint/2010/main" val="1002562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ctrTitle"/>
          </p:nvPr>
        </p:nvSpPr>
        <p:spPr>
          <a:xfrm>
            <a:off x="2423525" y="2326014"/>
            <a:ext cx="4477338" cy="9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Implementation &amp; </a:t>
            </a:r>
            <a:br>
              <a:rPr lang="en" sz="4000" dirty="0"/>
            </a:br>
            <a:r>
              <a:rPr lang="en" sz="4000" dirty="0"/>
              <a:t>Result</a:t>
            </a:r>
            <a:endParaRPr sz="4000" dirty="0"/>
          </a:p>
        </p:txBody>
      </p:sp>
      <p:sp>
        <p:nvSpPr>
          <p:cNvPr id="176" name="Google Shape;176;p17"/>
          <p:cNvSpPr txBox="1">
            <a:spLocks noGrp="1"/>
          </p:cNvSpPr>
          <p:nvPr>
            <p:ph type="subTitle" idx="1"/>
          </p:nvPr>
        </p:nvSpPr>
        <p:spPr>
          <a:xfrm>
            <a:off x="2460943" y="3114675"/>
            <a:ext cx="4402501"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Let’s talk about the implementations &amp; results</a:t>
            </a:r>
            <a:r>
              <a:rPr lang="en" dirty="0"/>
              <a:t>.</a:t>
            </a:r>
            <a:endParaRPr dirty="0"/>
          </a:p>
        </p:txBody>
      </p:sp>
      <p:sp>
        <p:nvSpPr>
          <p:cNvPr id="177" name="Google Shape;177;p17"/>
          <p:cNvSpPr txBox="1"/>
          <p:nvPr/>
        </p:nvSpPr>
        <p:spPr>
          <a:xfrm>
            <a:off x="1030925" y="710500"/>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b="1" dirty="0">
                <a:solidFill>
                  <a:srgbClr val="FFFFFF"/>
                </a:solidFill>
                <a:latin typeface="Poppins"/>
                <a:ea typeface="Poppins"/>
                <a:cs typeface="Poppins"/>
                <a:sym typeface="Poppins"/>
              </a:rPr>
              <a:t>3</a:t>
            </a:r>
            <a:endParaRPr sz="6000" dirty="0">
              <a:solidFill>
                <a:srgbClr val="FFFFFF"/>
              </a:solidFill>
            </a:endParaRPr>
          </a:p>
        </p:txBody>
      </p:sp>
    </p:spTree>
    <p:extLst>
      <p:ext uri="{BB962C8B-B14F-4D97-AF65-F5344CB8AC3E}">
        <p14:creationId xmlns:p14="http://schemas.microsoft.com/office/powerpoint/2010/main" val="3016600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8"/>
          <p:cNvSpPr txBox="1">
            <a:spLocks noGrp="1"/>
          </p:cNvSpPr>
          <p:nvPr>
            <p:ph type="title"/>
          </p:nvPr>
        </p:nvSpPr>
        <p:spPr>
          <a:xfrm>
            <a:off x="457324" y="419249"/>
            <a:ext cx="6414963"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Implementation &amp; Results</a:t>
            </a:r>
            <a:endParaRPr dirty="0"/>
          </a:p>
        </p:txBody>
      </p:sp>
      <p:sp>
        <p:nvSpPr>
          <p:cNvPr id="462" name="Google Shape;462;p3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graphicFrame>
        <p:nvGraphicFramePr>
          <p:cNvPr id="5" name="Table 5">
            <a:extLst>
              <a:ext uri="{FF2B5EF4-FFF2-40B4-BE49-F238E27FC236}">
                <a16:creationId xmlns:a16="http://schemas.microsoft.com/office/drawing/2014/main" id="{69A01935-4A3D-F415-4951-CCE8FE094F38}"/>
              </a:ext>
            </a:extLst>
          </p:cNvPr>
          <p:cNvGraphicFramePr>
            <a:graphicFrameLocks noGrp="1"/>
          </p:cNvGraphicFramePr>
          <p:nvPr>
            <p:extLst>
              <p:ext uri="{D42A27DB-BD31-4B8C-83A1-F6EECF244321}">
                <p14:modId xmlns:p14="http://schemas.microsoft.com/office/powerpoint/2010/main" val="1594902064"/>
              </p:ext>
            </p:extLst>
          </p:nvPr>
        </p:nvGraphicFramePr>
        <p:xfrm>
          <a:off x="1081088" y="1578769"/>
          <a:ext cx="6096000" cy="2900362"/>
        </p:xfrm>
        <a:graphic>
          <a:graphicData uri="http://schemas.openxmlformats.org/drawingml/2006/table">
            <a:tbl>
              <a:tblPr firstRow="1" bandRow="1">
                <a:tableStyleId>{F84DA76C-795A-495A-BEFA-B778C0396278}</a:tableStyleId>
              </a:tblPr>
              <a:tblGrid>
                <a:gridCol w="3048000">
                  <a:extLst>
                    <a:ext uri="{9D8B030D-6E8A-4147-A177-3AD203B41FA5}">
                      <a16:colId xmlns:a16="http://schemas.microsoft.com/office/drawing/2014/main" val="882763163"/>
                    </a:ext>
                  </a:extLst>
                </a:gridCol>
                <a:gridCol w="3048000">
                  <a:extLst>
                    <a:ext uri="{9D8B030D-6E8A-4147-A177-3AD203B41FA5}">
                      <a16:colId xmlns:a16="http://schemas.microsoft.com/office/drawing/2014/main" val="331757684"/>
                    </a:ext>
                  </a:extLst>
                </a:gridCol>
              </a:tblGrid>
              <a:tr h="1450181">
                <a:tc>
                  <a:txBody>
                    <a:bodyPr/>
                    <a:lstStyle/>
                    <a:p>
                      <a:endParaRPr lang="en-US" dirty="0"/>
                    </a:p>
                  </a:txBody>
                  <a:tcPr/>
                </a:tc>
                <a:tc>
                  <a:txBody>
                    <a:bodyPr/>
                    <a:lstStyle/>
                    <a:p>
                      <a:endParaRPr lang="en-US"/>
                    </a:p>
                  </a:txBody>
                  <a:tcPr/>
                </a:tc>
                <a:extLst>
                  <a:ext uri="{0D108BD9-81ED-4DB2-BD59-A6C34878D82A}">
                    <a16:rowId xmlns:a16="http://schemas.microsoft.com/office/drawing/2014/main" val="2826535467"/>
                  </a:ext>
                </a:extLst>
              </a:tr>
              <a:tr h="145018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81564988"/>
                  </a:ext>
                </a:extLst>
              </a:tr>
            </a:tbl>
          </a:graphicData>
        </a:graphic>
      </p:graphicFrame>
      <p:grpSp>
        <p:nvGrpSpPr>
          <p:cNvPr id="6" name="Google Shape;189;p19">
            <a:extLst>
              <a:ext uri="{FF2B5EF4-FFF2-40B4-BE49-F238E27FC236}">
                <a16:creationId xmlns:a16="http://schemas.microsoft.com/office/drawing/2014/main" id="{ACFFE7A3-2A79-F48A-E5CB-52260636532C}"/>
              </a:ext>
            </a:extLst>
          </p:cNvPr>
          <p:cNvGrpSpPr/>
          <p:nvPr/>
        </p:nvGrpSpPr>
        <p:grpSpPr>
          <a:xfrm>
            <a:off x="563760" y="1063384"/>
            <a:ext cx="1033475" cy="1033475"/>
            <a:chOff x="6680825" y="2549350"/>
            <a:chExt cx="1539600" cy="1539600"/>
          </a:xfrm>
        </p:grpSpPr>
        <p:sp>
          <p:nvSpPr>
            <p:cNvPr id="7" name="Google Shape;190;p19">
              <a:extLst>
                <a:ext uri="{FF2B5EF4-FFF2-40B4-BE49-F238E27FC236}">
                  <a16:creationId xmlns:a16="http://schemas.microsoft.com/office/drawing/2014/main" id="{F8EBAC1C-122E-84F9-FC16-FD261733C069}"/>
                </a:ext>
              </a:extLst>
            </p:cNvPr>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1;p19">
              <a:extLst>
                <a:ext uri="{FF2B5EF4-FFF2-40B4-BE49-F238E27FC236}">
                  <a16:creationId xmlns:a16="http://schemas.microsoft.com/office/drawing/2014/main" id="{8B7699EC-B948-5CA8-B8CF-EDA62111AB1D}"/>
                </a:ext>
              </a:extLst>
            </p:cNvPr>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92;p19">
              <a:extLst>
                <a:ext uri="{FF2B5EF4-FFF2-40B4-BE49-F238E27FC236}">
                  <a16:creationId xmlns:a16="http://schemas.microsoft.com/office/drawing/2014/main" id="{D6E22C62-C1CE-D227-C54C-AE53278854D4}"/>
                </a:ext>
              </a:extLst>
            </p:cNvPr>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89;p19">
            <a:extLst>
              <a:ext uri="{FF2B5EF4-FFF2-40B4-BE49-F238E27FC236}">
                <a16:creationId xmlns:a16="http://schemas.microsoft.com/office/drawing/2014/main" id="{E841546F-4055-F002-6144-76A37B56FADC}"/>
              </a:ext>
            </a:extLst>
          </p:cNvPr>
          <p:cNvGrpSpPr/>
          <p:nvPr/>
        </p:nvGrpSpPr>
        <p:grpSpPr>
          <a:xfrm>
            <a:off x="3612350" y="1004556"/>
            <a:ext cx="1033475" cy="1033475"/>
            <a:chOff x="6680825" y="2549350"/>
            <a:chExt cx="1539600" cy="1539600"/>
          </a:xfrm>
        </p:grpSpPr>
        <p:sp>
          <p:nvSpPr>
            <p:cNvPr id="11" name="Google Shape;190;p19">
              <a:extLst>
                <a:ext uri="{FF2B5EF4-FFF2-40B4-BE49-F238E27FC236}">
                  <a16:creationId xmlns:a16="http://schemas.microsoft.com/office/drawing/2014/main" id="{BA4E3B65-4534-56D1-B957-5FF9B14C7F89}"/>
                </a:ext>
              </a:extLst>
            </p:cNvPr>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p19">
              <a:extLst>
                <a:ext uri="{FF2B5EF4-FFF2-40B4-BE49-F238E27FC236}">
                  <a16:creationId xmlns:a16="http://schemas.microsoft.com/office/drawing/2014/main" id="{326F86AD-7A5E-A04B-261F-44A7D99DCCDF}"/>
                </a:ext>
              </a:extLst>
            </p:cNvPr>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92;p19">
              <a:extLst>
                <a:ext uri="{FF2B5EF4-FFF2-40B4-BE49-F238E27FC236}">
                  <a16:creationId xmlns:a16="http://schemas.microsoft.com/office/drawing/2014/main" id="{8347BD4D-C118-DC60-6246-16EDEEDEDC6A}"/>
                </a:ext>
              </a:extLst>
            </p:cNvPr>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89;p19">
            <a:extLst>
              <a:ext uri="{FF2B5EF4-FFF2-40B4-BE49-F238E27FC236}">
                <a16:creationId xmlns:a16="http://schemas.microsoft.com/office/drawing/2014/main" id="{5B23167E-A259-5055-71B2-674BE4F9993E}"/>
              </a:ext>
            </a:extLst>
          </p:cNvPr>
          <p:cNvGrpSpPr/>
          <p:nvPr/>
        </p:nvGrpSpPr>
        <p:grpSpPr>
          <a:xfrm>
            <a:off x="563878" y="2493149"/>
            <a:ext cx="1033475" cy="1033475"/>
            <a:chOff x="6680825" y="2549350"/>
            <a:chExt cx="1539600" cy="1539600"/>
          </a:xfrm>
        </p:grpSpPr>
        <p:sp>
          <p:nvSpPr>
            <p:cNvPr id="15" name="Google Shape;190;p19">
              <a:extLst>
                <a:ext uri="{FF2B5EF4-FFF2-40B4-BE49-F238E27FC236}">
                  <a16:creationId xmlns:a16="http://schemas.microsoft.com/office/drawing/2014/main" id="{D17FCC88-500C-DBA6-5AF3-C39E7E66E449}"/>
                </a:ext>
              </a:extLst>
            </p:cNvPr>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1;p19">
              <a:extLst>
                <a:ext uri="{FF2B5EF4-FFF2-40B4-BE49-F238E27FC236}">
                  <a16:creationId xmlns:a16="http://schemas.microsoft.com/office/drawing/2014/main" id="{9B4EBCBD-CD43-83E5-19C7-5DA4DA9CE426}"/>
                </a:ext>
              </a:extLst>
            </p:cNvPr>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92;p19">
              <a:extLst>
                <a:ext uri="{FF2B5EF4-FFF2-40B4-BE49-F238E27FC236}">
                  <a16:creationId xmlns:a16="http://schemas.microsoft.com/office/drawing/2014/main" id="{A927B013-ADD7-0FF0-08BC-7C6C21E7CAD8}"/>
                </a:ext>
              </a:extLst>
            </p:cNvPr>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9;p19">
            <a:extLst>
              <a:ext uri="{FF2B5EF4-FFF2-40B4-BE49-F238E27FC236}">
                <a16:creationId xmlns:a16="http://schemas.microsoft.com/office/drawing/2014/main" id="{9CAAFAEB-70CF-7BFF-E307-05A571D87935}"/>
              </a:ext>
            </a:extLst>
          </p:cNvPr>
          <p:cNvGrpSpPr/>
          <p:nvPr/>
        </p:nvGrpSpPr>
        <p:grpSpPr>
          <a:xfrm>
            <a:off x="3612232" y="2512212"/>
            <a:ext cx="1033475" cy="1033475"/>
            <a:chOff x="6680825" y="2549350"/>
            <a:chExt cx="1539600" cy="1539600"/>
          </a:xfrm>
        </p:grpSpPr>
        <p:sp>
          <p:nvSpPr>
            <p:cNvPr id="19" name="Google Shape;190;p19">
              <a:extLst>
                <a:ext uri="{FF2B5EF4-FFF2-40B4-BE49-F238E27FC236}">
                  <a16:creationId xmlns:a16="http://schemas.microsoft.com/office/drawing/2014/main" id="{59674C0A-B89C-FA4B-D065-8393900D4BCC}"/>
                </a:ext>
              </a:extLst>
            </p:cNvPr>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1;p19">
              <a:extLst>
                <a:ext uri="{FF2B5EF4-FFF2-40B4-BE49-F238E27FC236}">
                  <a16:creationId xmlns:a16="http://schemas.microsoft.com/office/drawing/2014/main" id="{F002147F-79F8-4BB8-3144-40CC725AA30B}"/>
                </a:ext>
              </a:extLst>
            </p:cNvPr>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92;p19">
              <a:extLst>
                <a:ext uri="{FF2B5EF4-FFF2-40B4-BE49-F238E27FC236}">
                  <a16:creationId xmlns:a16="http://schemas.microsoft.com/office/drawing/2014/main" id="{08F3DDEF-97BA-E235-8E73-BD856ACA4EB1}"/>
                </a:ext>
              </a:extLst>
            </p:cNvPr>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77;p17">
            <a:extLst>
              <a:ext uri="{FF2B5EF4-FFF2-40B4-BE49-F238E27FC236}">
                <a16:creationId xmlns:a16="http://schemas.microsoft.com/office/drawing/2014/main" id="{918D751C-895F-6A2A-EB45-32B6BFDB4015}"/>
              </a:ext>
            </a:extLst>
          </p:cNvPr>
          <p:cNvSpPr txBox="1"/>
          <p:nvPr/>
        </p:nvSpPr>
        <p:spPr>
          <a:xfrm>
            <a:off x="642721" y="1163936"/>
            <a:ext cx="868145" cy="86702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b="1" dirty="0">
                <a:solidFill>
                  <a:srgbClr val="FFFFFF"/>
                </a:solidFill>
                <a:latin typeface="Poppins"/>
                <a:ea typeface="Poppins"/>
                <a:cs typeface="Poppins"/>
                <a:sym typeface="Poppins"/>
              </a:rPr>
              <a:t>1</a:t>
            </a:r>
            <a:endParaRPr sz="2800" dirty="0">
              <a:solidFill>
                <a:srgbClr val="FFFFFF"/>
              </a:solidFill>
            </a:endParaRPr>
          </a:p>
        </p:txBody>
      </p:sp>
      <p:sp>
        <p:nvSpPr>
          <p:cNvPr id="23" name="Google Shape;177;p17">
            <a:extLst>
              <a:ext uri="{FF2B5EF4-FFF2-40B4-BE49-F238E27FC236}">
                <a16:creationId xmlns:a16="http://schemas.microsoft.com/office/drawing/2014/main" id="{667D7B4D-72E0-09A9-23BA-61D10805E24E}"/>
              </a:ext>
            </a:extLst>
          </p:cNvPr>
          <p:cNvSpPr txBox="1"/>
          <p:nvPr/>
        </p:nvSpPr>
        <p:spPr>
          <a:xfrm>
            <a:off x="3432552" y="837495"/>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b="1" dirty="0">
                <a:solidFill>
                  <a:srgbClr val="FFFFFF"/>
                </a:solidFill>
                <a:latin typeface="Poppins"/>
                <a:ea typeface="Poppins"/>
                <a:cs typeface="Poppins"/>
                <a:sym typeface="Poppins"/>
              </a:rPr>
              <a:t>2</a:t>
            </a:r>
            <a:endParaRPr sz="2800" dirty="0">
              <a:solidFill>
                <a:srgbClr val="FFFFFF"/>
              </a:solidFill>
            </a:endParaRPr>
          </a:p>
        </p:txBody>
      </p:sp>
      <p:sp>
        <p:nvSpPr>
          <p:cNvPr id="24" name="Google Shape;177;p17">
            <a:extLst>
              <a:ext uri="{FF2B5EF4-FFF2-40B4-BE49-F238E27FC236}">
                <a16:creationId xmlns:a16="http://schemas.microsoft.com/office/drawing/2014/main" id="{C74E707F-5AB3-7F36-5C6B-B139DC85860B}"/>
              </a:ext>
            </a:extLst>
          </p:cNvPr>
          <p:cNvSpPr txBox="1"/>
          <p:nvPr/>
        </p:nvSpPr>
        <p:spPr>
          <a:xfrm>
            <a:off x="646416" y="2618995"/>
            <a:ext cx="838943" cy="8389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b="1" dirty="0">
                <a:solidFill>
                  <a:srgbClr val="FFFFFF"/>
                </a:solidFill>
                <a:latin typeface="Poppins"/>
                <a:cs typeface="Poppins"/>
                <a:sym typeface="Poppins"/>
              </a:rPr>
              <a:t>3</a:t>
            </a:r>
            <a:endParaRPr sz="2800" dirty="0">
              <a:solidFill>
                <a:srgbClr val="FFFFFF"/>
              </a:solidFill>
            </a:endParaRPr>
          </a:p>
        </p:txBody>
      </p:sp>
      <p:sp>
        <p:nvSpPr>
          <p:cNvPr id="25" name="Google Shape;177;p17">
            <a:extLst>
              <a:ext uri="{FF2B5EF4-FFF2-40B4-BE49-F238E27FC236}">
                <a16:creationId xmlns:a16="http://schemas.microsoft.com/office/drawing/2014/main" id="{96F6B80A-61FB-D654-FF43-39B4FCC74C0E}"/>
              </a:ext>
            </a:extLst>
          </p:cNvPr>
          <p:cNvSpPr txBox="1"/>
          <p:nvPr/>
        </p:nvSpPr>
        <p:spPr>
          <a:xfrm>
            <a:off x="3432552" y="2343067"/>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b="1" dirty="0">
                <a:solidFill>
                  <a:srgbClr val="FFFFFF"/>
                </a:solidFill>
                <a:latin typeface="Poppins"/>
                <a:ea typeface="Poppins"/>
                <a:cs typeface="Poppins"/>
                <a:sym typeface="Poppins"/>
              </a:rPr>
              <a:t>4</a:t>
            </a:r>
            <a:endParaRPr sz="2800" dirty="0">
              <a:solidFill>
                <a:srgbClr val="FFFFFF"/>
              </a:solidFill>
            </a:endParaRPr>
          </a:p>
        </p:txBody>
      </p:sp>
      <p:sp>
        <p:nvSpPr>
          <p:cNvPr id="27" name="Google Shape;194;p19">
            <a:extLst>
              <a:ext uri="{FF2B5EF4-FFF2-40B4-BE49-F238E27FC236}">
                <a16:creationId xmlns:a16="http://schemas.microsoft.com/office/drawing/2014/main" id="{5DECA92D-D099-AE80-5051-AE832A82DD5B}"/>
              </a:ext>
            </a:extLst>
          </p:cNvPr>
          <p:cNvSpPr txBox="1">
            <a:spLocks/>
          </p:cNvSpPr>
          <p:nvPr/>
        </p:nvSpPr>
        <p:spPr>
          <a:xfrm>
            <a:off x="4743140" y="3457938"/>
            <a:ext cx="1682447" cy="5731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127000" indent="0">
              <a:buFont typeface="Poppins Light"/>
              <a:buNone/>
            </a:pPr>
            <a:r>
              <a:rPr lang="en-US" sz="2000" b="1" dirty="0">
                <a:latin typeface="Poppins SemiBold" panose="00000700000000000000" pitchFamily="2" charset="0"/>
                <a:cs typeface="Poppins SemiBold" panose="00000700000000000000" pitchFamily="2" charset="0"/>
              </a:rPr>
              <a:t>Outcome</a:t>
            </a:r>
            <a:endParaRPr lang="en-US" sz="2000" dirty="0"/>
          </a:p>
          <a:p>
            <a:pPr marL="127000" indent="0">
              <a:buClr>
                <a:schemeClr val="tx1"/>
              </a:buClr>
              <a:buFont typeface="Poppins Light"/>
              <a:buNone/>
            </a:pPr>
            <a:endParaRPr lang="en-US" sz="2000" dirty="0"/>
          </a:p>
          <a:p>
            <a:pPr>
              <a:buClr>
                <a:schemeClr val="tx1"/>
              </a:buClr>
            </a:pPr>
            <a:endParaRPr lang="en-US" sz="2000" dirty="0"/>
          </a:p>
          <a:p>
            <a:pPr marL="127000" indent="0">
              <a:buClr>
                <a:schemeClr val="tx1"/>
              </a:buClr>
              <a:buFont typeface="Poppins Light"/>
              <a:buNone/>
            </a:pPr>
            <a:endParaRPr lang="en-US" sz="2000" dirty="0"/>
          </a:p>
        </p:txBody>
      </p:sp>
      <p:sp>
        <p:nvSpPr>
          <p:cNvPr id="28" name="Google Shape;194;p19">
            <a:extLst>
              <a:ext uri="{FF2B5EF4-FFF2-40B4-BE49-F238E27FC236}">
                <a16:creationId xmlns:a16="http://schemas.microsoft.com/office/drawing/2014/main" id="{D9ED083A-9458-1306-9A4A-A4C5ABBB7AB4}"/>
              </a:ext>
            </a:extLst>
          </p:cNvPr>
          <p:cNvSpPr txBox="1">
            <a:spLocks/>
          </p:cNvSpPr>
          <p:nvPr/>
        </p:nvSpPr>
        <p:spPr>
          <a:xfrm>
            <a:off x="4825152" y="1969634"/>
            <a:ext cx="1682447" cy="5731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127000" indent="0">
              <a:buFont typeface="Poppins Light"/>
              <a:buNone/>
            </a:pPr>
            <a:r>
              <a:rPr lang="en-US" sz="2000" b="1" dirty="0">
                <a:latin typeface="Poppins SemiBold" panose="00000700000000000000" pitchFamily="2" charset="0"/>
                <a:cs typeface="Poppins SemiBold" panose="00000700000000000000" pitchFamily="2" charset="0"/>
              </a:rPr>
              <a:t>Algorithm</a:t>
            </a:r>
            <a:endParaRPr lang="en-US" sz="2000" dirty="0"/>
          </a:p>
          <a:p>
            <a:pPr marL="127000" indent="0">
              <a:buClr>
                <a:schemeClr val="tx1"/>
              </a:buClr>
              <a:buFont typeface="Poppins Light"/>
              <a:buNone/>
            </a:pPr>
            <a:endParaRPr lang="en-US" sz="2000" dirty="0"/>
          </a:p>
          <a:p>
            <a:pPr>
              <a:buClr>
                <a:schemeClr val="tx1"/>
              </a:buClr>
            </a:pPr>
            <a:endParaRPr lang="en-US" sz="2000" dirty="0"/>
          </a:p>
          <a:p>
            <a:pPr marL="127000" indent="0">
              <a:buClr>
                <a:schemeClr val="tx1"/>
              </a:buClr>
              <a:buFont typeface="Poppins Light"/>
              <a:buNone/>
            </a:pPr>
            <a:endParaRPr lang="en-US" sz="2000" dirty="0"/>
          </a:p>
        </p:txBody>
      </p:sp>
      <p:sp>
        <p:nvSpPr>
          <p:cNvPr id="29" name="Google Shape;194;p19">
            <a:extLst>
              <a:ext uri="{FF2B5EF4-FFF2-40B4-BE49-F238E27FC236}">
                <a16:creationId xmlns:a16="http://schemas.microsoft.com/office/drawing/2014/main" id="{82557440-F786-50FE-A239-D56909940B67}"/>
              </a:ext>
            </a:extLst>
          </p:cNvPr>
          <p:cNvSpPr txBox="1">
            <a:spLocks/>
          </p:cNvSpPr>
          <p:nvPr/>
        </p:nvSpPr>
        <p:spPr>
          <a:xfrm>
            <a:off x="1683613" y="3457938"/>
            <a:ext cx="1682447" cy="5731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127000" indent="0" algn="ctr">
              <a:buFont typeface="Poppins Light"/>
              <a:buNone/>
            </a:pPr>
            <a:r>
              <a:rPr lang="en-US" sz="2000" b="1" dirty="0">
                <a:latin typeface="Poppins SemiBold" panose="00000700000000000000" pitchFamily="2" charset="0"/>
                <a:cs typeface="Poppins SemiBold" panose="00000700000000000000" pitchFamily="2" charset="0"/>
              </a:rPr>
              <a:t>Evaluation</a:t>
            </a:r>
            <a:endParaRPr lang="en-US" sz="2000" dirty="0"/>
          </a:p>
        </p:txBody>
      </p:sp>
      <p:sp>
        <p:nvSpPr>
          <p:cNvPr id="32" name="Google Shape;194;p19">
            <a:extLst>
              <a:ext uri="{FF2B5EF4-FFF2-40B4-BE49-F238E27FC236}">
                <a16:creationId xmlns:a16="http://schemas.microsoft.com/office/drawing/2014/main" id="{314786BC-60CB-473E-D614-D15FDB6E75C0}"/>
              </a:ext>
            </a:extLst>
          </p:cNvPr>
          <p:cNvSpPr txBox="1">
            <a:spLocks/>
          </p:cNvSpPr>
          <p:nvPr/>
        </p:nvSpPr>
        <p:spPr>
          <a:xfrm>
            <a:off x="1680014" y="1834031"/>
            <a:ext cx="1682447" cy="8443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127000" indent="0">
              <a:buFont typeface="Poppins Light"/>
              <a:buNone/>
            </a:pPr>
            <a:r>
              <a:rPr lang="en-US" sz="2000" b="1" dirty="0">
                <a:latin typeface="Poppins SemiBold" panose="00000700000000000000" pitchFamily="2" charset="0"/>
                <a:cs typeface="Poppins SemiBold" panose="00000700000000000000" pitchFamily="2" charset="0"/>
              </a:rPr>
              <a:t>Language &amp; Libraries</a:t>
            </a:r>
            <a:endParaRPr lang="en-US" sz="2000" dirty="0"/>
          </a:p>
        </p:txBody>
      </p:sp>
    </p:spTree>
    <p:extLst>
      <p:ext uri="{BB962C8B-B14F-4D97-AF65-F5344CB8AC3E}">
        <p14:creationId xmlns:p14="http://schemas.microsoft.com/office/powerpoint/2010/main" val="1471722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19"/>
          <p:cNvPicPr preferRelativeResize="0"/>
          <p:nvPr/>
        </p:nvPicPr>
        <p:blipFill>
          <a:blip r:embed="rId3"/>
          <a:srcRect l="21867" r="21867"/>
          <a:stretch/>
        </p:blipFill>
        <p:spPr>
          <a:xfrm>
            <a:off x="6397103" y="1050113"/>
            <a:ext cx="3034500" cy="3034500"/>
          </a:xfrm>
          <a:prstGeom prst="ellipse">
            <a:avLst/>
          </a:prstGeom>
          <a:noFill/>
          <a:ln>
            <a:noFill/>
          </a:ln>
        </p:spPr>
      </p:pic>
      <p:grpSp>
        <p:nvGrpSpPr>
          <p:cNvPr id="189" name="Google Shape;189;p19"/>
          <p:cNvGrpSpPr/>
          <p:nvPr/>
        </p:nvGrpSpPr>
        <p:grpSpPr>
          <a:xfrm>
            <a:off x="5853100" y="3068600"/>
            <a:ext cx="1539600" cy="1539600"/>
            <a:chOff x="6680825" y="2549350"/>
            <a:chExt cx="1539600" cy="1539600"/>
          </a:xfrm>
        </p:grpSpPr>
        <p:sp>
          <p:nvSpPr>
            <p:cNvPr id="190" name="Google Shape;190;p19"/>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19"/>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19"/>
          <p:cNvSpPr txBox="1">
            <a:spLocks noGrp="1"/>
          </p:cNvSpPr>
          <p:nvPr>
            <p:ph type="title"/>
          </p:nvPr>
        </p:nvSpPr>
        <p:spPr>
          <a:xfrm>
            <a:off x="453110" y="379887"/>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Language &amp; Libraries</a:t>
            </a:r>
            <a:endParaRPr dirty="0"/>
          </a:p>
        </p:txBody>
      </p:sp>
      <p:sp>
        <p:nvSpPr>
          <p:cNvPr id="194" name="Google Shape;194;p19"/>
          <p:cNvSpPr txBox="1">
            <a:spLocks noGrp="1"/>
          </p:cNvSpPr>
          <p:nvPr>
            <p:ph type="body" idx="1"/>
          </p:nvPr>
        </p:nvSpPr>
        <p:spPr>
          <a:xfrm>
            <a:off x="460314" y="965946"/>
            <a:ext cx="5540703" cy="3814741"/>
          </a:xfrm>
          <a:prstGeom prst="rect">
            <a:avLst/>
          </a:prstGeom>
        </p:spPr>
        <p:txBody>
          <a:bodyPr spcFirstLastPara="1" wrap="square" lIns="91425" tIns="91425" rIns="91425" bIns="91425" anchor="t" anchorCtr="0">
            <a:noAutofit/>
          </a:bodyPr>
          <a:lstStyle/>
          <a:p>
            <a:pPr marL="127000" indent="0">
              <a:buNone/>
            </a:pPr>
            <a:r>
              <a:rPr lang="en-US" dirty="0"/>
              <a:t>For our project, we used Python, a common language for teaching computers. </a:t>
            </a:r>
          </a:p>
          <a:p>
            <a:pPr marL="127000" indent="0">
              <a:buNone/>
            </a:pPr>
            <a:endParaRPr lang="en-US" dirty="0"/>
          </a:p>
          <a:p>
            <a:pPr marL="127000" indent="0">
              <a:buNone/>
            </a:pPr>
            <a:r>
              <a:rPr lang="en-US" dirty="0"/>
              <a:t>We used these libraries in our project.</a:t>
            </a:r>
          </a:p>
          <a:p>
            <a:pPr marL="127000" lvl="0" indent="0" algn="l" rtl="0">
              <a:spcBef>
                <a:spcPts val="600"/>
              </a:spcBef>
              <a:spcAft>
                <a:spcPts val="0"/>
              </a:spcAft>
              <a:buClr>
                <a:schemeClr val="tx1"/>
              </a:buClr>
              <a:buSzPts val="1600"/>
              <a:buNone/>
            </a:pPr>
            <a:endParaRPr lang="en" dirty="0"/>
          </a:p>
          <a:p>
            <a:pPr marL="457200" lvl="0" indent="-330200" algn="l" rtl="0">
              <a:spcBef>
                <a:spcPts val="600"/>
              </a:spcBef>
              <a:spcAft>
                <a:spcPts val="0"/>
              </a:spcAft>
              <a:buClr>
                <a:schemeClr val="tx1"/>
              </a:buClr>
              <a:buSzPts val="1600"/>
              <a:buChar char="￮"/>
            </a:pPr>
            <a:endParaRPr lang="en" dirty="0"/>
          </a:p>
          <a:p>
            <a:pPr marL="127000" lvl="0" indent="0" algn="l" rtl="0">
              <a:spcBef>
                <a:spcPts val="600"/>
              </a:spcBef>
              <a:spcAft>
                <a:spcPts val="0"/>
              </a:spcAft>
              <a:buClr>
                <a:schemeClr val="tx1"/>
              </a:buClr>
              <a:buSzPts val="1600"/>
              <a:buNone/>
            </a:pPr>
            <a:endParaRPr dirty="0"/>
          </a:p>
        </p:txBody>
      </p:sp>
      <p:sp>
        <p:nvSpPr>
          <p:cNvPr id="195" name="Google Shape;195;p1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graphicFrame>
        <p:nvGraphicFramePr>
          <p:cNvPr id="2" name="Table 1">
            <a:extLst>
              <a:ext uri="{FF2B5EF4-FFF2-40B4-BE49-F238E27FC236}">
                <a16:creationId xmlns:a16="http://schemas.microsoft.com/office/drawing/2014/main" id="{B24AAEAE-E832-D500-7B50-4DBF7B4D5BDC}"/>
              </a:ext>
            </a:extLst>
          </p:cNvPr>
          <p:cNvGraphicFramePr>
            <a:graphicFrameLocks noGrp="1"/>
          </p:cNvGraphicFramePr>
          <p:nvPr>
            <p:extLst>
              <p:ext uri="{D42A27DB-BD31-4B8C-83A1-F6EECF244321}">
                <p14:modId xmlns:p14="http://schemas.microsoft.com/office/powerpoint/2010/main" val="3432459168"/>
              </p:ext>
            </p:extLst>
          </p:nvPr>
        </p:nvGraphicFramePr>
        <p:xfrm>
          <a:off x="514963" y="2472959"/>
          <a:ext cx="5115149" cy="2438400"/>
        </p:xfrm>
        <a:graphic>
          <a:graphicData uri="http://schemas.openxmlformats.org/drawingml/2006/table">
            <a:tbl>
              <a:tblPr firstRow="1" bandRow="1">
                <a:tableStyleId>{F84DA76C-795A-495A-BEFA-B778C0396278}</a:tableStyleId>
              </a:tblPr>
              <a:tblGrid>
                <a:gridCol w="1836659">
                  <a:extLst>
                    <a:ext uri="{9D8B030D-6E8A-4147-A177-3AD203B41FA5}">
                      <a16:colId xmlns:a16="http://schemas.microsoft.com/office/drawing/2014/main" val="2383184098"/>
                    </a:ext>
                  </a:extLst>
                </a:gridCol>
                <a:gridCol w="3278490">
                  <a:extLst>
                    <a:ext uri="{9D8B030D-6E8A-4147-A177-3AD203B41FA5}">
                      <a16:colId xmlns:a16="http://schemas.microsoft.com/office/drawing/2014/main" val="2101422971"/>
                    </a:ext>
                  </a:extLst>
                </a:gridCol>
              </a:tblGrid>
              <a:tr h="2345231">
                <a:tc>
                  <a:txBody>
                    <a:bodyPr/>
                    <a:lstStyle/>
                    <a:p>
                      <a:pPr marL="127000" lvl="0" indent="0" algn="l" rtl="0">
                        <a:spcBef>
                          <a:spcPts val="600"/>
                        </a:spcBef>
                        <a:spcAft>
                          <a:spcPts val="0"/>
                        </a:spcAft>
                        <a:buClr>
                          <a:schemeClr val="tx1"/>
                        </a:buClr>
                        <a:buSzPts val="1600"/>
                        <a:buNone/>
                      </a:pPr>
                      <a:r>
                        <a:rPr lang="en" b="1" dirty="0">
                          <a:latin typeface="Poppins SemiBold" panose="00000700000000000000" pitchFamily="2" charset="0"/>
                          <a:cs typeface="Poppins SemiBold" panose="00000700000000000000" pitchFamily="2" charset="0"/>
                        </a:rPr>
                        <a:t>Libraries</a:t>
                      </a:r>
                    </a:p>
                    <a:p>
                      <a:pPr marL="457200" marR="0" lvl="0" indent="-330200" algn="l" rtl="0">
                        <a:lnSpc>
                          <a:spcPct val="100000"/>
                        </a:lnSpc>
                        <a:spcBef>
                          <a:spcPts val="600"/>
                        </a:spcBef>
                        <a:spcAft>
                          <a:spcPts val="0"/>
                        </a:spcAft>
                        <a:buClr>
                          <a:schemeClr val="tx1"/>
                        </a:buClr>
                        <a:buSzPts val="1600"/>
                        <a:buFont typeface="Poppins Light"/>
                        <a:buChar char="￮"/>
                      </a:pPr>
                      <a:r>
                        <a:rPr lang="en" sz="1600" b="0" i="0" u="none" strike="noStrike" cap="none" dirty="0">
                          <a:solidFill>
                            <a:schemeClr val="dk1"/>
                          </a:solidFill>
                          <a:latin typeface="Poppins Light"/>
                          <a:cs typeface="Poppins Light"/>
                          <a:sym typeface="Poppins Light"/>
                        </a:rPr>
                        <a:t>Numpy</a:t>
                      </a:r>
                    </a:p>
                    <a:p>
                      <a:pPr marL="457200" marR="0" lvl="0" indent="-330200" algn="l" rtl="0">
                        <a:lnSpc>
                          <a:spcPct val="100000"/>
                        </a:lnSpc>
                        <a:spcBef>
                          <a:spcPts val="600"/>
                        </a:spcBef>
                        <a:spcAft>
                          <a:spcPts val="0"/>
                        </a:spcAft>
                        <a:buClr>
                          <a:schemeClr val="tx1"/>
                        </a:buClr>
                        <a:buSzPts val="1600"/>
                        <a:buFont typeface="Poppins Light"/>
                        <a:buChar char="￮"/>
                      </a:pPr>
                      <a:r>
                        <a:rPr lang="en" sz="1600" b="0" i="0" u="none" strike="noStrike" cap="none" dirty="0">
                          <a:solidFill>
                            <a:schemeClr val="dk1"/>
                          </a:solidFill>
                          <a:latin typeface="Poppins Light"/>
                          <a:cs typeface="Poppins Light"/>
                          <a:sym typeface="Poppins Light"/>
                        </a:rPr>
                        <a:t>Pandas</a:t>
                      </a:r>
                    </a:p>
                    <a:p>
                      <a:pPr marL="457200" marR="0" lvl="0" indent="-330200" algn="l" rtl="0">
                        <a:lnSpc>
                          <a:spcPct val="100000"/>
                        </a:lnSpc>
                        <a:spcBef>
                          <a:spcPts val="600"/>
                        </a:spcBef>
                        <a:spcAft>
                          <a:spcPts val="0"/>
                        </a:spcAft>
                        <a:buClr>
                          <a:schemeClr val="tx1"/>
                        </a:buClr>
                        <a:buSzPts val="1600"/>
                        <a:buFont typeface="Poppins Light"/>
                        <a:buChar char="￮"/>
                      </a:pPr>
                      <a:r>
                        <a:rPr lang="en" sz="1600" b="0" i="0" u="none" strike="noStrike" cap="none">
                          <a:solidFill>
                            <a:schemeClr val="dk1"/>
                          </a:solidFill>
                          <a:latin typeface="Poppins Light"/>
                          <a:cs typeface="Poppins Light"/>
                          <a:sym typeface="Poppins Light"/>
                        </a:rPr>
                        <a:t>Tensorflow</a:t>
                      </a:r>
                      <a:endParaRPr lang="en" sz="1600" b="0" i="0" u="none" strike="noStrike" cap="none" dirty="0">
                        <a:solidFill>
                          <a:schemeClr val="dk1"/>
                        </a:solidFill>
                        <a:latin typeface="Poppins Light"/>
                        <a:cs typeface="Poppins Light"/>
                        <a:sym typeface="Poppins Light"/>
                      </a:endParaRPr>
                    </a:p>
                    <a:p>
                      <a:pPr marL="457200" marR="0" lvl="0" indent="-330200" algn="l" rtl="0">
                        <a:lnSpc>
                          <a:spcPct val="100000"/>
                        </a:lnSpc>
                        <a:spcBef>
                          <a:spcPts val="600"/>
                        </a:spcBef>
                        <a:spcAft>
                          <a:spcPts val="0"/>
                        </a:spcAft>
                        <a:buClr>
                          <a:schemeClr val="tx1"/>
                        </a:buClr>
                        <a:buSzPts val="1600"/>
                        <a:buFont typeface="Poppins Light"/>
                        <a:buChar char="￮"/>
                      </a:pPr>
                      <a:r>
                        <a:rPr lang="en-US" sz="1600" b="0" i="0" u="none" strike="noStrike" cap="none" dirty="0">
                          <a:solidFill>
                            <a:schemeClr val="dk1"/>
                          </a:solidFill>
                          <a:latin typeface="Poppins Light"/>
                          <a:cs typeface="Poppins Light"/>
                          <a:sym typeface="Poppins Light"/>
                        </a:rPr>
                        <a:t>K</a:t>
                      </a:r>
                      <a:r>
                        <a:rPr lang="en" sz="1600" b="0" i="0" u="none" strike="noStrike" cap="none" dirty="0">
                          <a:solidFill>
                            <a:schemeClr val="dk1"/>
                          </a:solidFill>
                          <a:latin typeface="Poppins Light"/>
                          <a:cs typeface="Poppins Light"/>
                          <a:sym typeface="Poppins Light"/>
                        </a:rPr>
                        <a:t>eras</a:t>
                      </a:r>
                    </a:p>
                    <a:p>
                      <a:pPr marL="457200" marR="0" lvl="0" indent="-330200" algn="l" rtl="0">
                        <a:lnSpc>
                          <a:spcPct val="100000"/>
                        </a:lnSpc>
                        <a:spcBef>
                          <a:spcPts val="600"/>
                        </a:spcBef>
                        <a:spcAft>
                          <a:spcPts val="0"/>
                        </a:spcAft>
                        <a:buClr>
                          <a:schemeClr val="tx1"/>
                        </a:buClr>
                        <a:buSzPts val="1600"/>
                        <a:buFont typeface="Poppins Light"/>
                        <a:buChar char="￮"/>
                      </a:pPr>
                      <a:r>
                        <a:rPr lang="en" sz="1600" b="0" i="0" u="none" strike="noStrike" cap="none" dirty="0">
                          <a:solidFill>
                            <a:schemeClr val="dk1"/>
                          </a:solidFill>
                          <a:latin typeface="Poppins Light"/>
                          <a:cs typeface="Poppins Light"/>
                          <a:sym typeface="Poppins Light"/>
                        </a:rPr>
                        <a:t>Sklearn</a:t>
                      </a:r>
                    </a:p>
                    <a:p>
                      <a:pPr marL="457200" marR="0" lvl="0" indent="-330200" algn="l" rtl="0">
                        <a:lnSpc>
                          <a:spcPct val="100000"/>
                        </a:lnSpc>
                        <a:spcBef>
                          <a:spcPts val="600"/>
                        </a:spcBef>
                        <a:spcAft>
                          <a:spcPts val="0"/>
                        </a:spcAft>
                        <a:buClr>
                          <a:schemeClr val="tx1"/>
                        </a:buClr>
                        <a:buSzPts val="1600"/>
                        <a:buFont typeface="Poppins Light"/>
                        <a:buChar char="￮"/>
                      </a:pPr>
                      <a:r>
                        <a:rPr lang="en" sz="1600" b="0" i="0" u="none" strike="noStrike" cap="none" dirty="0">
                          <a:solidFill>
                            <a:schemeClr val="dk1"/>
                          </a:solidFill>
                          <a:latin typeface="Poppins Light"/>
                          <a:cs typeface="Poppins Light"/>
                          <a:sym typeface="Poppins Light"/>
                        </a:rPr>
                        <a:t>Matplotlib</a:t>
                      </a:r>
                    </a:p>
                    <a:p>
                      <a:endParaRPr lang="en-PK"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27000" lvl="0" indent="0" algn="l" rtl="0">
                        <a:spcBef>
                          <a:spcPts val="600"/>
                        </a:spcBef>
                        <a:spcAft>
                          <a:spcPts val="0"/>
                        </a:spcAft>
                        <a:buClr>
                          <a:schemeClr val="tx1"/>
                        </a:buClr>
                        <a:buSzPts val="1600"/>
                        <a:buNone/>
                      </a:pPr>
                      <a:br>
                        <a:rPr lang="en" sz="1400" b="0" i="0" u="none" strike="noStrike" cap="none" dirty="0">
                          <a:solidFill>
                            <a:schemeClr val="dk1"/>
                          </a:solidFill>
                          <a:latin typeface="Poppins Light"/>
                          <a:cs typeface="Poppins Light"/>
                          <a:sym typeface="Poppins Light"/>
                        </a:rPr>
                      </a:br>
                      <a:endParaRPr lang="en-PK"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979371546"/>
                  </a:ext>
                </a:extLst>
              </a:tr>
            </a:tbl>
          </a:graphicData>
        </a:graphic>
      </p:graphicFrame>
      <p:grpSp>
        <p:nvGrpSpPr>
          <p:cNvPr id="3" name="Google Shape;1107;p49">
            <a:extLst>
              <a:ext uri="{FF2B5EF4-FFF2-40B4-BE49-F238E27FC236}">
                <a16:creationId xmlns:a16="http://schemas.microsoft.com/office/drawing/2014/main" id="{C8CD4A9E-9B73-6D4B-3EB4-ED4EC10837A4}"/>
              </a:ext>
            </a:extLst>
          </p:cNvPr>
          <p:cNvGrpSpPr/>
          <p:nvPr/>
        </p:nvGrpSpPr>
        <p:grpSpPr>
          <a:xfrm>
            <a:off x="6351724" y="3574653"/>
            <a:ext cx="549527" cy="527144"/>
            <a:chOff x="5233525" y="4954450"/>
            <a:chExt cx="538275" cy="516350"/>
          </a:xfrm>
        </p:grpSpPr>
        <p:sp>
          <p:nvSpPr>
            <p:cNvPr id="4" name="Google Shape;1108;p49">
              <a:extLst>
                <a:ext uri="{FF2B5EF4-FFF2-40B4-BE49-F238E27FC236}">
                  <a16:creationId xmlns:a16="http://schemas.microsoft.com/office/drawing/2014/main" id="{90EA33D9-4A63-446C-6EC8-14B83D538DD3}"/>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09;p49">
              <a:extLst>
                <a:ext uri="{FF2B5EF4-FFF2-40B4-BE49-F238E27FC236}">
                  <a16:creationId xmlns:a16="http://schemas.microsoft.com/office/drawing/2014/main" id="{E4210829-01B2-187B-7B37-4564960E84DD}"/>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10;p49">
              <a:extLst>
                <a:ext uri="{FF2B5EF4-FFF2-40B4-BE49-F238E27FC236}">
                  <a16:creationId xmlns:a16="http://schemas.microsoft.com/office/drawing/2014/main" id="{9FD1B84C-028A-D0FC-32A3-8A637899D7B8}"/>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11;p49">
              <a:extLst>
                <a:ext uri="{FF2B5EF4-FFF2-40B4-BE49-F238E27FC236}">
                  <a16:creationId xmlns:a16="http://schemas.microsoft.com/office/drawing/2014/main" id="{86CC5D9B-E46F-59EE-A3FE-17EFBD19963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12;p49">
              <a:extLst>
                <a:ext uri="{FF2B5EF4-FFF2-40B4-BE49-F238E27FC236}">
                  <a16:creationId xmlns:a16="http://schemas.microsoft.com/office/drawing/2014/main" id="{0094B05F-D465-D6CD-1DE0-B42FA26E5FBF}"/>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13;p49">
              <a:extLst>
                <a:ext uri="{FF2B5EF4-FFF2-40B4-BE49-F238E27FC236}">
                  <a16:creationId xmlns:a16="http://schemas.microsoft.com/office/drawing/2014/main" id="{1D9C2B4A-3446-02D2-DEBE-E85B16110AE8}"/>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14;p49">
              <a:extLst>
                <a:ext uri="{FF2B5EF4-FFF2-40B4-BE49-F238E27FC236}">
                  <a16:creationId xmlns:a16="http://schemas.microsoft.com/office/drawing/2014/main" id="{51BF5D88-2FB7-33FF-79B2-B6E7050AEA7D}"/>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15;p49">
              <a:extLst>
                <a:ext uri="{FF2B5EF4-FFF2-40B4-BE49-F238E27FC236}">
                  <a16:creationId xmlns:a16="http://schemas.microsoft.com/office/drawing/2014/main" id="{C889CD0E-51E9-A104-C14A-F6CB36A33AA9}"/>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16;p49">
              <a:extLst>
                <a:ext uri="{FF2B5EF4-FFF2-40B4-BE49-F238E27FC236}">
                  <a16:creationId xmlns:a16="http://schemas.microsoft.com/office/drawing/2014/main" id="{0D285C63-D79A-A59D-6D98-B5E78016CD87}"/>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117;p49">
              <a:extLst>
                <a:ext uri="{FF2B5EF4-FFF2-40B4-BE49-F238E27FC236}">
                  <a16:creationId xmlns:a16="http://schemas.microsoft.com/office/drawing/2014/main" id="{AF27EFBC-FDAB-B2E1-3C8E-D0C1264C0F7B}"/>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18;p49">
              <a:extLst>
                <a:ext uri="{FF2B5EF4-FFF2-40B4-BE49-F238E27FC236}">
                  <a16:creationId xmlns:a16="http://schemas.microsoft.com/office/drawing/2014/main" id="{D40DB7B8-73C8-C051-D518-EB63B18533BE}"/>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89;p19">
            <a:extLst>
              <a:ext uri="{FF2B5EF4-FFF2-40B4-BE49-F238E27FC236}">
                <a16:creationId xmlns:a16="http://schemas.microsoft.com/office/drawing/2014/main" id="{46475FF9-91D1-E654-D181-8951655AF7C8}"/>
              </a:ext>
            </a:extLst>
          </p:cNvPr>
          <p:cNvGrpSpPr/>
          <p:nvPr/>
        </p:nvGrpSpPr>
        <p:grpSpPr>
          <a:xfrm>
            <a:off x="8394855" y="72387"/>
            <a:ext cx="658978" cy="658978"/>
            <a:chOff x="6680825" y="2549350"/>
            <a:chExt cx="1539600" cy="1539600"/>
          </a:xfrm>
        </p:grpSpPr>
        <p:sp>
          <p:nvSpPr>
            <p:cNvPr id="16" name="Google Shape;190;p19">
              <a:extLst>
                <a:ext uri="{FF2B5EF4-FFF2-40B4-BE49-F238E27FC236}">
                  <a16:creationId xmlns:a16="http://schemas.microsoft.com/office/drawing/2014/main" id="{87F6A313-B1CF-3210-D37A-672C570511F6}"/>
                </a:ext>
              </a:extLst>
            </p:cNvPr>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1;p19">
              <a:extLst>
                <a:ext uri="{FF2B5EF4-FFF2-40B4-BE49-F238E27FC236}">
                  <a16:creationId xmlns:a16="http://schemas.microsoft.com/office/drawing/2014/main" id="{412F6808-63FA-6A5D-29F2-3A1748652A84}"/>
                </a:ext>
              </a:extLst>
            </p:cNvPr>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92;p19">
              <a:extLst>
                <a:ext uri="{FF2B5EF4-FFF2-40B4-BE49-F238E27FC236}">
                  <a16:creationId xmlns:a16="http://schemas.microsoft.com/office/drawing/2014/main" id="{8A730D99-AF7E-A37E-9161-3D0B1CC273DA}"/>
                </a:ext>
              </a:extLst>
            </p:cNvPr>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77;p17">
            <a:extLst>
              <a:ext uri="{FF2B5EF4-FFF2-40B4-BE49-F238E27FC236}">
                <a16:creationId xmlns:a16="http://schemas.microsoft.com/office/drawing/2014/main" id="{79170129-C430-532C-0696-6B4FC05E5BD6}"/>
              </a:ext>
            </a:extLst>
          </p:cNvPr>
          <p:cNvSpPr txBox="1"/>
          <p:nvPr/>
        </p:nvSpPr>
        <p:spPr>
          <a:xfrm>
            <a:off x="8447490" y="125379"/>
            <a:ext cx="553558" cy="5528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dirty="0">
                <a:solidFill>
                  <a:srgbClr val="FFFFFF"/>
                </a:solidFill>
                <a:latin typeface="Poppins"/>
                <a:ea typeface="Poppins"/>
                <a:cs typeface="Poppins"/>
                <a:sym typeface="Poppins"/>
              </a:rPr>
              <a:t>1</a:t>
            </a:r>
            <a:endParaRPr sz="2000" dirty="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3" name="Google Shape;193;p19"/>
          <p:cNvSpPr txBox="1">
            <a:spLocks noGrp="1"/>
          </p:cNvSpPr>
          <p:nvPr>
            <p:ph type="title"/>
          </p:nvPr>
        </p:nvSpPr>
        <p:spPr>
          <a:xfrm>
            <a:off x="453110" y="379887"/>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Algorithm</a:t>
            </a:r>
            <a:endParaRPr dirty="0"/>
          </a:p>
        </p:txBody>
      </p:sp>
      <p:sp>
        <p:nvSpPr>
          <p:cNvPr id="194" name="Google Shape;194;p19"/>
          <p:cNvSpPr txBox="1">
            <a:spLocks noGrp="1"/>
          </p:cNvSpPr>
          <p:nvPr>
            <p:ph type="body" idx="1"/>
          </p:nvPr>
        </p:nvSpPr>
        <p:spPr>
          <a:xfrm>
            <a:off x="457003" y="1062987"/>
            <a:ext cx="5540703" cy="4506167"/>
          </a:xfrm>
          <a:prstGeom prst="rect">
            <a:avLst/>
          </a:prstGeom>
        </p:spPr>
        <p:txBody>
          <a:bodyPr spcFirstLastPara="1" wrap="square" lIns="91425" tIns="91425" rIns="91425" bIns="91425" anchor="t" anchorCtr="0">
            <a:noAutofit/>
          </a:bodyPr>
          <a:lstStyle/>
          <a:p>
            <a:pPr marL="127000" indent="0">
              <a:buNone/>
            </a:pPr>
            <a:r>
              <a:rPr lang="en" dirty="0"/>
              <a:t>Steps:</a:t>
            </a:r>
          </a:p>
          <a:p>
            <a:pPr>
              <a:buClr>
                <a:srgbClr val="0D1517"/>
              </a:buClr>
            </a:pPr>
            <a:r>
              <a:rPr lang="en" dirty="0"/>
              <a:t>Used FairFace Dataset.</a:t>
            </a:r>
          </a:p>
          <a:p>
            <a:pPr>
              <a:buClr>
                <a:srgbClr val="0D1517"/>
              </a:buClr>
            </a:pPr>
            <a:r>
              <a:rPr lang="en" dirty="0"/>
              <a:t>Pre-Processed the Dataset.</a:t>
            </a:r>
          </a:p>
          <a:p>
            <a:pPr lvl="1">
              <a:buClr>
                <a:srgbClr val="0D1517"/>
              </a:buClr>
            </a:pPr>
            <a:r>
              <a:rPr lang="en" dirty="0"/>
              <a:t>Data loading</a:t>
            </a:r>
          </a:p>
          <a:p>
            <a:pPr lvl="1">
              <a:buClr>
                <a:srgbClr val="0D1517"/>
              </a:buClr>
            </a:pPr>
            <a:r>
              <a:rPr lang="en" dirty="0"/>
              <a:t>Image Resizing</a:t>
            </a:r>
          </a:p>
          <a:p>
            <a:pPr lvl="1">
              <a:buClr>
                <a:srgbClr val="0D1517"/>
              </a:buClr>
            </a:pPr>
            <a:r>
              <a:rPr lang="en" dirty="0"/>
              <a:t>Normalization</a:t>
            </a:r>
          </a:p>
          <a:p>
            <a:pPr>
              <a:buClr>
                <a:schemeClr val="tx1"/>
              </a:buClr>
            </a:pPr>
            <a:r>
              <a:rPr lang="en-US" dirty="0"/>
              <a:t>Dataset Split</a:t>
            </a:r>
          </a:p>
          <a:p>
            <a:pPr lvl="1">
              <a:buClr>
                <a:schemeClr val="tx1"/>
              </a:buClr>
            </a:pPr>
            <a:r>
              <a:rPr lang="en-US" dirty="0"/>
              <a:t>80% training data</a:t>
            </a:r>
          </a:p>
          <a:p>
            <a:pPr lvl="1">
              <a:buClr>
                <a:schemeClr val="tx1"/>
              </a:buClr>
            </a:pPr>
            <a:r>
              <a:rPr lang="en-US" dirty="0"/>
              <a:t>10% test data</a:t>
            </a:r>
          </a:p>
          <a:p>
            <a:pPr lvl="1">
              <a:buClr>
                <a:schemeClr val="tx1"/>
              </a:buClr>
            </a:pPr>
            <a:r>
              <a:rPr lang="en-US" dirty="0"/>
              <a:t>10% validation data</a:t>
            </a:r>
          </a:p>
          <a:p>
            <a:pPr>
              <a:buClr>
                <a:schemeClr val="tx1"/>
              </a:buClr>
            </a:pPr>
            <a:r>
              <a:rPr lang="en-US" dirty="0"/>
              <a:t>Training model</a:t>
            </a:r>
          </a:p>
        </p:txBody>
      </p:sp>
      <p:sp>
        <p:nvSpPr>
          <p:cNvPr id="195" name="Google Shape;195;p1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15" name="Google Shape;189;p19">
            <a:extLst>
              <a:ext uri="{FF2B5EF4-FFF2-40B4-BE49-F238E27FC236}">
                <a16:creationId xmlns:a16="http://schemas.microsoft.com/office/drawing/2014/main" id="{46475FF9-91D1-E654-D181-8951655AF7C8}"/>
              </a:ext>
            </a:extLst>
          </p:cNvPr>
          <p:cNvGrpSpPr/>
          <p:nvPr/>
        </p:nvGrpSpPr>
        <p:grpSpPr>
          <a:xfrm>
            <a:off x="8394855" y="72387"/>
            <a:ext cx="658978" cy="658978"/>
            <a:chOff x="6680825" y="2549350"/>
            <a:chExt cx="1539600" cy="1539600"/>
          </a:xfrm>
        </p:grpSpPr>
        <p:sp>
          <p:nvSpPr>
            <p:cNvPr id="16" name="Google Shape;190;p19">
              <a:extLst>
                <a:ext uri="{FF2B5EF4-FFF2-40B4-BE49-F238E27FC236}">
                  <a16:creationId xmlns:a16="http://schemas.microsoft.com/office/drawing/2014/main" id="{87F6A313-B1CF-3210-D37A-672C570511F6}"/>
                </a:ext>
              </a:extLst>
            </p:cNvPr>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1;p19">
              <a:extLst>
                <a:ext uri="{FF2B5EF4-FFF2-40B4-BE49-F238E27FC236}">
                  <a16:creationId xmlns:a16="http://schemas.microsoft.com/office/drawing/2014/main" id="{412F6808-63FA-6A5D-29F2-3A1748652A84}"/>
                </a:ext>
              </a:extLst>
            </p:cNvPr>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92;p19">
              <a:extLst>
                <a:ext uri="{FF2B5EF4-FFF2-40B4-BE49-F238E27FC236}">
                  <a16:creationId xmlns:a16="http://schemas.microsoft.com/office/drawing/2014/main" id="{8A730D99-AF7E-A37E-9161-3D0B1CC273DA}"/>
                </a:ext>
              </a:extLst>
            </p:cNvPr>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77;p17">
            <a:extLst>
              <a:ext uri="{FF2B5EF4-FFF2-40B4-BE49-F238E27FC236}">
                <a16:creationId xmlns:a16="http://schemas.microsoft.com/office/drawing/2014/main" id="{79170129-C430-532C-0696-6B4FC05E5BD6}"/>
              </a:ext>
            </a:extLst>
          </p:cNvPr>
          <p:cNvSpPr txBox="1"/>
          <p:nvPr/>
        </p:nvSpPr>
        <p:spPr>
          <a:xfrm>
            <a:off x="8447490" y="125379"/>
            <a:ext cx="553558" cy="5528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dirty="0">
                <a:solidFill>
                  <a:srgbClr val="FFFFFF"/>
                </a:solidFill>
                <a:latin typeface="Poppins"/>
                <a:ea typeface="Poppins"/>
                <a:cs typeface="Poppins"/>
                <a:sym typeface="Poppins"/>
              </a:rPr>
              <a:t>2</a:t>
            </a:r>
            <a:endParaRPr sz="2000" dirty="0">
              <a:solidFill>
                <a:srgbClr val="FFFFFF"/>
              </a:solidFill>
            </a:endParaRPr>
          </a:p>
        </p:txBody>
      </p:sp>
    </p:spTree>
    <p:extLst>
      <p:ext uri="{BB962C8B-B14F-4D97-AF65-F5344CB8AC3E}">
        <p14:creationId xmlns:p14="http://schemas.microsoft.com/office/powerpoint/2010/main" val="353593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3" name="Google Shape;193;p19"/>
          <p:cNvSpPr txBox="1">
            <a:spLocks noGrp="1"/>
          </p:cNvSpPr>
          <p:nvPr>
            <p:ph type="title"/>
          </p:nvPr>
        </p:nvSpPr>
        <p:spPr>
          <a:xfrm>
            <a:off x="453110" y="379887"/>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Algorithm</a:t>
            </a:r>
            <a:endParaRPr dirty="0"/>
          </a:p>
        </p:txBody>
      </p:sp>
      <p:sp>
        <p:nvSpPr>
          <p:cNvPr id="194" name="Google Shape;194;p19"/>
          <p:cNvSpPr txBox="1">
            <a:spLocks noGrp="1"/>
          </p:cNvSpPr>
          <p:nvPr>
            <p:ph type="body" idx="1"/>
          </p:nvPr>
        </p:nvSpPr>
        <p:spPr>
          <a:xfrm>
            <a:off x="457003" y="1062987"/>
            <a:ext cx="5540703" cy="4506167"/>
          </a:xfrm>
          <a:prstGeom prst="rect">
            <a:avLst/>
          </a:prstGeom>
        </p:spPr>
        <p:txBody>
          <a:bodyPr spcFirstLastPara="1" wrap="square" lIns="91425" tIns="91425" rIns="91425" bIns="91425" anchor="t" anchorCtr="0">
            <a:noAutofit/>
          </a:bodyPr>
          <a:lstStyle/>
          <a:p>
            <a:pPr marL="127000" indent="0">
              <a:lnSpc>
                <a:spcPct val="150000"/>
              </a:lnSpc>
              <a:buNone/>
            </a:pPr>
            <a:r>
              <a:rPr lang="en" dirty="0"/>
              <a:t>Steps:</a:t>
            </a:r>
          </a:p>
          <a:p>
            <a:pPr>
              <a:lnSpc>
                <a:spcPct val="150000"/>
              </a:lnSpc>
              <a:buClr>
                <a:srgbClr val="0D1517"/>
              </a:buClr>
            </a:pPr>
            <a:r>
              <a:rPr lang="en" dirty="0"/>
              <a:t>Visual Geometry Group(VGG) Model Implementation</a:t>
            </a:r>
          </a:p>
          <a:p>
            <a:pPr>
              <a:lnSpc>
                <a:spcPct val="150000"/>
              </a:lnSpc>
              <a:buClr>
                <a:srgbClr val="0D1517"/>
              </a:buClr>
            </a:pPr>
            <a:r>
              <a:rPr lang="en" dirty="0"/>
              <a:t>Test and Evaluate Model.</a:t>
            </a:r>
            <a:endParaRPr lang="en-US" dirty="0"/>
          </a:p>
          <a:p>
            <a:pPr>
              <a:lnSpc>
                <a:spcPct val="150000"/>
              </a:lnSpc>
              <a:buClr>
                <a:srgbClr val="0D1517"/>
              </a:buClr>
            </a:pPr>
            <a:r>
              <a:rPr lang="en-US" dirty="0"/>
              <a:t>Prediction</a:t>
            </a:r>
          </a:p>
          <a:p>
            <a:pPr lvl="1">
              <a:lnSpc>
                <a:spcPct val="150000"/>
              </a:lnSpc>
              <a:buClr>
                <a:srgbClr val="0D1517"/>
              </a:buClr>
            </a:pPr>
            <a:r>
              <a:rPr lang="en-US" dirty="0"/>
              <a:t>Within the dataset</a:t>
            </a:r>
          </a:p>
          <a:p>
            <a:pPr lvl="1">
              <a:lnSpc>
                <a:spcPct val="150000"/>
              </a:lnSpc>
              <a:buClr>
                <a:srgbClr val="0D1517"/>
              </a:buClr>
            </a:pPr>
            <a:r>
              <a:rPr lang="en-US" dirty="0"/>
              <a:t>Outside the dataset</a:t>
            </a:r>
          </a:p>
        </p:txBody>
      </p:sp>
      <p:sp>
        <p:nvSpPr>
          <p:cNvPr id="195" name="Google Shape;195;p1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grpSp>
        <p:nvGrpSpPr>
          <p:cNvPr id="15" name="Google Shape;189;p19">
            <a:extLst>
              <a:ext uri="{FF2B5EF4-FFF2-40B4-BE49-F238E27FC236}">
                <a16:creationId xmlns:a16="http://schemas.microsoft.com/office/drawing/2014/main" id="{46475FF9-91D1-E654-D181-8951655AF7C8}"/>
              </a:ext>
            </a:extLst>
          </p:cNvPr>
          <p:cNvGrpSpPr/>
          <p:nvPr/>
        </p:nvGrpSpPr>
        <p:grpSpPr>
          <a:xfrm>
            <a:off x="8394855" y="72387"/>
            <a:ext cx="658978" cy="658978"/>
            <a:chOff x="6680825" y="2549350"/>
            <a:chExt cx="1539600" cy="1539600"/>
          </a:xfrm>
        </p:grpSpPr>
        <p:sp>
          <p:nvSpPr>
            <p:cNvPr id="16" name="Google Shape;190;p19">
              <a:extLst>
                <a:ext uri="{FF2B5EF4-FFF2-40B4-BE49-F238E27FC236}">
                  <a16:creationId xmlns:a16="http://schemas.microsoft.com/office/drawing/2014/main" id="{87F6A313-B1CF-3210-D37A-672C570511F6}"/>
                </a:ext>
              </a:extLst>
            </p:cNvPr>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1;p19">
              <a:extLst>
                <a:ext uri="{FF2B5EF4-FFF2-40B4-BE49-F238E27FC236}">
                  <a16:creationId xmlns:a16="http://schemas.microsoft.com/office/drawing/2014/main" id="{412F6808-63FA-6A5D-29F2-3A1748652A84}"/>
                </a:ext>
              </a:extLst>
            </p:cNvPr>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92;p19">
              <a:extLst>
                <a:ext uri="{FF2B5EF4-FFF2-40B4-BE49-F238E27FC236}">
                  <a16:creationId xmlns:a16="http://schemas.microsoft.com/office/drawing/2014/main" id="{8A730D99-AF7E-A37E-9161-3D0B1CC273DA}"/>
                </a:ext>
              </a:extLst>
            </p:cNvPr>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77;p17">
            <a:extLst>
              <a:ext uri="{FF2B5EF4-FFF2-40B4-BE49-F238E27FC236}">
                <a16:creationId xmlns:a16="http://schemas.microsoft.com/office/drawing/2014/main" id="{79170129-C430-532C-0696-6B4FC05E5BD6}"/>
              </a:ext>
            </a:extLst>
          </p:cNvPr>
          <p:cNvSpPr txBox="1"/>
          <p:nvPr/>
        </p:nvSpPr>
        <p:spPr>
          <a:xfrm>
            <a:off x="8447490" y="125379"/>
            <a:ext cx="553558" cy="5528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dirty="0">
                <a:solidFill>
                  <a:srgbClr val="FFFFFF"/>
                </a:solidFill>
                <a:latin typeface="Poppins"/>
                <a:ea typeface="Poppins"/>
                <a:cs typeface="Poppins"/>
                <a:sym typeface="Poppins"/>
              </a:rPr>
              <a:t>2</a:t>
            </a:r>
            <a:endParaRPr sz="2000" dirty="0">
              <a:solidFill>
                <a:srgbClr val="FFFFFF"/>
              </a:solidFill>
            </a:endParaRPr>
          </a:p>
        </p:txBody>
      </p:sp>
    </p:spTree>
    <p:extLst>
      <p:ext uri="{BB962C8B-B14F-4D97-AF65-F5344CB8AC3E}">
        <p14:creationId xmlns:p14="http://schemas.microsoft.com/office/powerpoint/2010/main" val="2802415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3" name="Google Shape;193;p19"/>
          <p:cNvSpPr txBox="1">
            <a:spLocks noGrp="1"/>
          </p:cNvSpPr>
          <p:nvPr>
            <p:ph type="title"/>
          </p:nvPr>
        </p:nvSpPr>
        <p:spPr>
          <a:xfrm>
            <a:off x="453110" y="379887"/>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Evaluation</a:t>
            </a:r>
            <a:endParaRPr dirty="0"/>
          </a:p>
        </p:txBody>
      </p:sp>
      <p:sp>
        <p:nvSpPr>
          <p:cNvPr id="195" name="Google Shape;195;p1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grpSp>
        <p:nvGrpSpPr>
          <p:cNvPr id="15" name="Google Shape;189;p19">
            <a:extLst>
              <a:ext uri="{FF2B5EF4-FFF2-40B4-BE49-F238E27FC236}">
                <a16:creationId xmlns:a16="http://schemas.microsoft.com/office/drawing/2014/main" id="{46475FF9-91D1-E654-D181-8951655AF7C8}"/>
              </a:ext>
            </a:extLst>
          </p:cNvPr>
          <p:cNvGrpSpPr/>
          <p:nvPr/>
        </p:nvGrpSpPr>
        <p:grpSpPr>
          <a:xfrm>
            <a:off x="8394855" y="72387"/>
            <a:ext cx="658978" cy="658978"/>
            <a:chOff x="6680825" y="2549350"/>
            <a:chExt cx="1539600" cy="1539600"/>
          </a:xfrm>
        </p:grpSpPr>
        <p:sp>
          <p:nvSpPr>
            <p:cNvPr id="16" name="Google Shape;190;p19">
              <a:extLst>
                <a:ext uri="{FF2B5EF4-FFF2-40B4-BE49-F238E27FC236}">
                  <a16:creationId xmlns:a16="http://schemas.microsoft.com/office/drawing/2014/main" id="{87F6A313-B1CF-3210-D37A-672C570511F6}"/>
                </a:ext>
              </a:extLst>
            </p:cNvPr>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1;p19">
              <a:extLst>
                <a:ext uri="{FF2B5EF4-FFF2-40B4-BE49-F238E27FC236}">
                  <a16:creationId xmlns:a16="http://schemas.microsoft.com/office/drawing/2014/main" id="{412F6808-63FA-6A5D-29F2-3A1748652A84}"/>
                </a:ext>
              </a:extLst>
            </p:cNvPr>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92;p19">
              <a:extLst>
                <a:ext uri="{FF2B5EF4-FFF2-40B4-BE49-F238E27FC236}">
                  <a16:creationId xmlns:a16="http://schemas.microsoft.com/office/drawing/2014/main" id="{8A730D99-AF7E-A37E-9161-3D0B1CC273DA}"/>
                </a:ext>
              </a:extLst>
            </p:cNvPr>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77;p17">
            <a:extLst>
              <a:ext uri="{FF2B5EF4-FFF2-40B4-BE49-F238E27FC236}">
                <a16:creationId xmlns:a16="http://schemas.microsoft.com/office/drawing/2014/main" id="{79170129-C430-532C-0696-6B4FC05E5BD6}"/>
              </a:ext>
            </a:extLst>
          </p:cNvPr>
          <p:cNvSpPr txBox="1"/>
          <p:nvPr/>
        </p:nvSpPr>
        <p:spPr>
          <a:xfrm>
            <a:off x="8447490" y="125379"/>
            <a:ext cx="553558" cy="5528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dirty="0">
                <a:solidFill>
                  <a:srgbClr val="FFFFFF"/>
                </a:solidFill>
                <a:latin typeface="Poppins"/>
                <a:ea typeface="Poppins"/>
                <a:cs typeface="Poppins"/>
                <a:sym typeface="Poppins"/>
              </a:rPr>
              <a:t>3</a:t>
            </a:r>
            <a:endParaRPr sz="2000" dirty="0">
              <a:solidFill>
                <a:srgbClr val="FFFFFF"/>
              </a:solidFill>
            </a:endParaRPr>
          </a:p>
        </p:txBody>
      </p:sp>
      <p:pic>
        <p:nvPicPr>
          <p:cNvPr id="7" name="Picture 6">
            <a:extLst>
              <a:ext uri="{FF2B5EF4-FFF2-40B4-BE49-F238E27FC236}">
                <a16:creationId xmlns:a16="http://schemas.microsoft.com/office/drawing/2014/main" id="{5C66F800-7100-E07C-3362-2896F709AEE4}"/>
              </a:ext>
            </a:extLst>
          </p:cNvPr>
          <p:cNvPicPr>
            <a:picLocks noChangeAspect="1"/>
          </p:cNvPicPr>
          <p:nvPr/>
        </p:nvPicPr>
        <p:blipFill>
          <a:blip r:embed="rId3"/>
          <a:stretch>
            <a:fillRect/>
          </a:stretch>
        </p:blipFill>
        <p:spPr>
          <a:xfrm>
            <a:off x="573880" y="1210778"/>
            <a:ext cx="5220301" cy="3424248"/>
          </a:xfrm>
          <a:prstGeom prst="rect">
            <a:avLst/>
          </a:prstGeom>
        </p:spPr>
      </p:pic>
    </p:spTree>
    <p:extLst>
      <p:ext uri="{BB962C8B-B14F-4D97-AF65-F5344CB8AC3E}">
        <p14:creationId xmlns:p14="http://schemas.microsoft.com/office/powerpoint/2010/main" val="1862263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7" name="Google Shape;157;p1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9" name="Picture 8">
            <a:extLst>
              <a:ext uri="{FF2B5EF4-FFF2-40B4-BE49-F238E27FC236}">
                <a16:creationId xmlns:a16="http://schemas.microsoft.com/office/drawing/2014/main" id="{211D92FC-0ED7-2F41-3D95-3CF55ADA4719}"/>
              </a:ext>
            </a:extLst>
          </p:cNvPr>
          <p:cNvPicPr>
            <a:picLocks noChangeAspect="1"/>
          </p:cNvPicPr>
          <p:nvPr/>
        </p:nvPicPr>
        <p:blipFill>
          <a:blip r:embed="rId3"/>
          <a:stretch>
            <a:fillRect/>
          </a:stretch>
        </p:blipFill>
        <p:spPr>
          <a:xfrm>
            <a:off x="318965" y="1182512"/>
            <a:ext cx="2812379" cy="3219434"/>
          </a:xfrm>
          <a:prstGeom prst="rect">
            <a:avLst/>
          </a:prstGeom>
        </p:spPr>
      </p:pic>
      <p:pic>
        <p:nvPicPr>
          <p:cNvPr id="12" name="Picture 11">
            <a:extLst>
              <a:ext uri="{FF2B5EF4-FFF2-40B4-BE49-F238E27FC236}">
                <a16:creationId xmlns:a16="http://schemas.microsoft.com/office/drawing/2014/main" id="{7085D555-CC89-11A4-C2EC-CF0D801E2E8A}"/>
              </a:ext>
            </a:extLst>
          </p:cNvPr>
          <p:cNvPicPr>
            <a:picLocks noChangeAspect="1"/>
          </p:cNvPicPr>
          <p:nvPr/>
        </p:nvPicPr>
        <p:blipFill>
          <a:blip r:embed="rId4"/>
          <a:stretch>
            <a:fillRect/>
          </a:stretch>
        </p:blipFill>
        <p:spPr>
          <a:xfrm>
            <a:off x="3261319" y="1182512"/>
            <a:ext cx="2776224" cy="3219434"/>
          </a:xfrm>
          <a:prstGeom prst="rect">
            <a:avLst/>
          </a:prstGeom>
        </p:spPr>
      </p:pic>
      <p:pic>
        <p:nvPicPr>
          <p:cNvPr id="15" name="Picture 14">
            <a:extLst>
              <a:ext uri="{FF2B5EF4-FFF2-40B4-BE49-F238E27FC236}">
                <a16:creationId xmlns:a16="http://schemas.microsoft.com/office/drawing/2014/main" id="{5D4E97C7-6F48-23EE-B87A-3725AC5757A4}"/>
              </a:ext>
            </a:extLst>
          </p:cNvPr>
          <p:cNvPicPr>
            <a:picLocks noChangeAspect="1"/>
          </p:cNvPicPr>
          <p:nvPr/>
        </p:nvPicPr>
        <p:blipFill>
          <a:blip r:embed="rId5"/>
          <a:stretch>
            <a:fillRect/>
          </a:stretch>
        </p:blipFill>
        <p:spPr>
          <a:xfrm>
            <a:off x="6167518" y="1182512"/>
            <a:ext cx="2823957" cy="3219434"/>
          </a:xfrm>
          <a:prstGeom prst="rect">
            <a:avLst/>
          </a:prstGeom>
        </p:spPr>
      </p:pic>
      <p:sp>
        <p:nvSpPr>
          <p:cNvPr id="18" name="Google Shape;459;p38">
            <a:extLst>
              <a:ext uri="{FF2B5EF4-FFF2-40B4-BE49-F238E27FC236}">
                <a16:creationId xmlns:a16="http://schemas.microsoft.com/office/drawing/2014/main" id="{1A52DB7D-8EDD-CE52-2451-DCDA81D57D2C}"/>
              </a:ext>
            </a:extLst>
          </p:cNvPr>
          <p:cNvSpPr txBox="1">
            <a:spLocks noGrp="1"/>
          </p:cNvSpPr>
          <p:nvPr>
            <p:ph type="title"/>
          </p:nvPr>
        </p:nvSpPr>
        <p:spPr>
          <a:xfrm>
            <a:off x="450569" y="167964"/>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Outcome</a:t>
            </a:r>
            <a:endParaRPr dirty="0"/>
          </a:p>
        </p:txBody>
      </p:sp>
      <p:sp>
        <p:nvSpPr>
          <p:cNvPr id="21" name="Google Shape;194;p19">
            <a:extLst>
              <a:ext uri="{FF2B5EF4-FFF2-40B4-BE49-F238E27FC236}">
                <a16:creationId xmlns:a16="http://schemas.microsoft.com/office/drawing/2014/main" id="{514A55C7-7AFF-2940-B638-7683D437D0A4}"/>
              </a:ext>
            </a:extLst>
          </p:cNvPr>
          <p:cNvSpPr txBox="1">
            <a:spLocks/>
          </p:cNvSpPr>
          <p:nvPr/>
        </p:nvSpPr>
        <p:spPr>
          <a:xfrm>
            <a:off x="318965" y="617793"/>
            <a:ext cx="6627306" cy="466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127000" indent="0">
              <a:buNone/>
            </a:pPr>
            <a:r>
              <a:rPr lang="en-US" dirty="0">
                <a:solidFill>
                  <a:schemeClr val="tx1"/>
                </a:solidFill>
                <a:effectLst/>
                <a:latin typeface="Poppins Light" panose="00000400000000000000" pitchFamily="2" charset="0"/>
                <a:cs typeface="Poppins Light" panose="00000400000000000000" pitchFamily="2" charset="0"/>
              </a:rPr>
              <a:t>Predictions for images from the dataset</a:t>
            </a:r>
          </a:p>
        </p:txBody>
      </p:sp>
      <p:grpSp>
        <p:nvGrpSpPr>
          <p:cNvPr id="2" name="Google Shape;189;p19">
            <a:extLst>
              <a:ext uri="{FF2B5EF4-FFF2-40B4-BE49-F238E27FC236}">
                <a16:creationId xmlns:a16="http://schemas.microsoft.com/office/drawing/2014/main" id="{7B5ABB05-CB85-4D87-42A1-B5D2F3A45516}"/>
              </a:ext>
            </a:extLst>
          </p:cNvPr>
          <p:cNvGrpSpPr/>
          <p:nvPr/>
        </p:nvGrpSpPr>
        <p:grpSpPr>
          <a:xfrm>
            <a:off x="8394855" y="72387"/>
            <a:ext cx="658978" cy="658978"/>
            <a:chOff x="6680825" y="2549350"/>
            <a:chExt cx="1539600" cy="1539600"/>
          </a:xfrm>
        </p:grpSpPr>
        <p:sp>
          <p:nvSpPr>
            <p:cNvPr id="3" name="Google Shape;190;p19">
              <a:extLst>
                <a:ext uri="{FF2B5EF4-FFF2-40B4-BE49-F238E27FC236}">
                  <a16:creationId xmlns:a16="http://schemas.microsoft.com/office/drawing/2014/main" id="{2CC9187D-4ECD-40CE-0098-68A4F0EE230C}"/>
                </a:ext>
              </a:extLst>
            </p:cNvPr>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p19">
              <a:extLst>
                <a:ext uri="{FF2B5EF4-FFF2-40B4-BE49-F238E27FC236}">
                  <a16:creationId xmlns:a16="http://schemas.microsoft.com/office/drawing/2014/main" id="{3ED43F8A-9627-1799-B7E2-7434387FAC10}"/>
                </a:ext>
              </a:extLst>
            </p:cNvPr>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92;p19">
              <a:extLst>
                <a:ext uri="{FF2B5EF4-FFF2-40B4-BE49-F238E27FC236}">
                  <a16:creationId xmlns:a16="http://schemas.microsoft.com/office/drawing/2014/main" id="{63C1562D-EDAE-3F1E-9E98-506CE9FD9B41}"/>
                </a:ext>
              </a:extLst>
            </p:cNvPr>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7;p17">
            <a:extLst>
              <a:ext uri="{FF2B5EF4-FFF2-40B4-BE49-F238E27FC236}">
                <a16:creationId xmlns:a16="http://schemas.microsoft.com/office/drawing/2014/main" id="{E22BDBD0-C486-461D-F0C4-B0A11F1EAEFB}"/>
              </a:ext>
            </a:extLst>
          </p:cNvPr>
          <p:cNvSpPr txBox="1"/>
          <p:nvPr/>
        </p:nvSpPr>
        <p:spPr>
          <a:xfrm>
            <a:off x="8447490" y="125379"/>
            <a:ext cx="553558" cy="5528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dirty="0">
                <a:solidFill>
                  <a:srgbClr val="FFFFFF"/>
                </a:solidFill>
                <a:latin typeface="Poppins"/>
                <a:ea typeface="Poppins"/>
                <a:cs typeface="Poppins"/>
                <a:sym typeface="Poppins"/>
              </a:rPr>
              <a:t>4</a:t>
            </a:r>
            <a:endParaRPr sz="2000" dirty="0">
              <a:solidFill>
                <a:srgbClr val="FFFFFF"/>
              </a:solidFill>
            </a:endParaRPr>
          </a:p>
        </p:txBody>
      </p:sp>
    </p:spTree>
    <p:extLst>
      <p:ext uri="{BB962C8B-B14F-4D97-AF65-F5344CB8AC3E}">
        <p14:creationId xmlns:p14="http://schemas.microsoft.com/office/powerpoint/2010/main" val="4028556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6"/>
          <p:cNvSpPr txBox="1">
            <a:spLocks noGrp="1"/>
          </p:cNvSpPr>
          <p:nvPr>
            <p:ph type="ctrTitle" idx="4294967295"/>
          </p:nvPr>
        </p:nvSpPr>
        <p:spPr>
          <a:xfrm>
            <a:off x="2351788" y="1180487"/>
            <a:ext cx="4767968"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200" dirty="0"/>
              <a:t>Introduction!</a:t>
            </a:r>
            <a:endParaRPr sz="5200" dirty="0"/>
          </a:p>
        </p:txBody>
      </p:sp>
      <p:sp>
        <p:nvSpPr>
          <p:cNvPr id="168" name="Google Shape;168;p16"/>
          <p:cNvSpPr txBox="1">
            <a:spLocks noGrp="1"/>
          </p:cNvSpPr>
          <p:nvPr>
            <p:ph type="subTitle" idx="4294967295"/>
          </p:nvPr>
        </p:nvSpPr>
        <p:spPr>
          <a:xfrm>
            <a:off x="2351800" y="2265877"/>
            <a:ext cx="4608000" cy="177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latin typeface="Poppins"/>
                <a:cs typeface="Poppins"/>
              </a:rPr>
              <a:t>What does our project entail?</a:t>
            </a:r>
            <a:endParaRPr lang="en-US" b="1" dirty="0">
              <a:latin typeface="Poppins"/>
              <a:ea typeface="Poppins"/>
              <a:cs typeface="Poppins"/>
              <a:sym typeface="Poppins"/>
            </a:endParaRPr>
          </a:p>
          <a:p>
            <a:pPr marL="0" lvl="0" indent="0" algn="l" rtl="0">
              <a:spcBef>
                <a:spcPts val="600"/>
              </a:spcBef>
              <a:spcAft>
                <a:spcPts val="0"/>
              </a:spcAft>
              <a:buClr>
                <a:schemeClr val="dk1"/>
              </a:buClr>
              <a:buSzPts val="1100"/>
              <a:buFont typeface="Arial"/>
              <a:buNone/>
            </a:pPr>
            <a:r>
              <a:rPr lang="en-US" dirty="0"/>
              <a:t>Our project is all about creating a clever computer program that can predict a person's region or race by simply looking at and analyzing their picture.</a:t>
            </a:r>
          </a:p>
        </p:txBody>
      </p:sp>
      <p:sp>
        <p:nvSpPr>
          <p:cNvPr id="169" name="Google Shape;169;p1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170" name="Google Shape;170;p16"/>
          <p:cNvSpPr/>
          <p:nvPr/>
        </p:nvSpPr>
        <p:spPr>
          <a:xfrm>
            <a:off x="1804239" y="150637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986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7" name="Google Shape;157;p1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9" name="Picture 8">
            <a:extLst>
              <a:ext uri="{FF2B5EF4-FFF2-40B4-BE49-F238E27FC236}">
                <a16:creationId xmlns:a16="http://schemas.microsoft.com/office/drawing/2014/main" id="{211D92FC-0ED7-2F41-3D95-3CF55ADA4719}"/>
              </a:ext>
            </a:extLst>
          </p:cNvPr>
          <p:cNvPicPr>
            <a:picLocks noChangeAspect="1"/>
          </p:cNvPicPr>
          <p:nvPr/>
        </p:nvPicPr>
        <p:blipFill>
          <a:blip r:embed="rId3"/>
          <a:srcRect/>
          <a:stretch/>
        </p:blipFill>
        <p:spPr>
          <a:xfrm>
            <a:off x="267082" y="1112711"/>
            <a:ext cx="2761283" cy="3219434"/>
          </a:xfrm>
          <a:prstGeom prst="rect">
            <a:avLst/>
          </a:prstGeom>
        </p:spPr>
      </p:pic>
      <p:pic>
        <p:nvPicPr>
          <p:cNvPr id="12" name="Picture 11">
            <a:extLst>
              <a:ext uri="{FF2B5EF4-FFF2-40B4-BE49-F238E27FC236}">
                <a16:creationId xmlns:a16="http://schemas.microsoft.com/office/drawing/2014/main" id="{7085D555-CC89-11A4-C2EC-CF0D801E2E8A}"/>
              </a:ext>
            </a:extLst>
          </p:cNvPr>
          <p:cNvPicPr>
            <a:picLocks noChangeAspect="1"/>
          </p:cNvPicPr>
          <p:nvPr/>
        </p:nvPicPr>
        <p:blipFill>
          <a:blip r:embed="rId4"/>
          <a:srcRect/>
          <a:stretch/>
        </p:blipFill>
        <p:spPr>
          <a:xfrm>
            <a:off x="3183888" y="1120998"/>
            <a:ext cx="2776224" cy="3202859"/>
          </a:xfrm>
          <a:prstGeom prst="rect">
            <a:avLst/>
          </a:prstGeom>
        </p:spPr>
      </p:pic>
      <p:pic>
        <p:nvPicPr>
          <p:cNvPr id="15" name="Picture 14">
            <a:extLst>
              <a:ext uri="{FF2B5EF4-FFF2-40B4-BE49-F238E27FC236}">
                <a16:creationId xmlns:a16="http://schemas.microsoft.com/office/drawing/2014/main" id="{5D4E97C7-6F48-23EE-B87A-3725AC5757A4}"/>
              </a:ext>
            </a:extLst>
          </p:cNvPr>
          <p:cNvPicPr>
            <a:picLocks noChangeAspect="1"/>
          </p:cNvPicPr>
          <p:nvPr/>
        </p:nvPicPr>
        <p:blipFill>
          <a:blip r:embed="rId5"/>
          <a:srcRect/>
          <a:stretch/>
        </p:blipFill>
        <p:spPr>
          <a:xfrm>
            <a:off x="6109041" y="1112711"/>
            <a:ext cx="2786048" cy="3219434"/>
          </a:xfrm>
          <a:prstGeom prst="rect">
            <a:avLst/>
          </a:prstGeom>
        </p:spPr>
      </p:pic>
      <p:sp>
        <p:nvSpPr>
          <p:cNvPr id="6" name="Google Shape;459;p38">
            <a:extLst>
              <a:ext uri="{FF2B5EF4-FFF2-40B4-BE49-F238E27FC236}">
                <a16:creationId xmlns:a16="http://schemas.microsoft.com/office/drawing/2014/main" id="{DF4A5E4B-EA18-A69C-C4BB-CB3156748234}"/>
              </a:ext>
            </a:extLst>
          </p:cNvPr>
          <p:cNvSpPr txBox="1">
            <a:spLocks noGrp="1"/>
          </p:cNvSpPr>
          <p:nvPr>
            <p:ph type="title"/>
          </p:nvPr>
        </p:nvSpPr>
        <p:spPr>
          <a:xfrm>
            <a:off x="450569" y="167964"/>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Outcome</a:t>
            </a:r>
            <a:endParaRPr dirty="0"/>
          </a:p>
        </p:txBody>
      </p:sp>
      <p:sp>
        <p:nvSpPr>
          <p:cNvPr id="7" name="Google Shape;194;p19">
            <a:extLst>
              <a:ext uri="{FF2B5EF4-FFF2-40B4-BE49-F238E27FC236}">
                <a16:creationId xmlns:a16="http://schemas.microsoft.com/office/drawing/2014/main" id="{614C308F-B476-0EE9-1170-1D0244074117}"/>
              </a:ext>
            </a:extLst>
          </p:cNvPr>
          <p:cNvSpPr txBox="1">
            <a:spLocks/>
          </p:cNvSpPr>
          <p:nvPr/>
        </p:nvSpPr>
        <p:spPr>
          <a:xfrm>
            <a:off x="267082" y="617793"/>
            <a:ext cx="6627306" cy="466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127000" indent="0">
              <a:buNone/>
            </a:pPr>
            <a:r>
              <a:rPr lang="en-US" dirty="0">
                <a:solidFill>
                  <a:schemeClr val="tx1"/>
                </a:solidFill>
                <a:effectLst/>
                <a:latin typeface="Poppins Light" panose="00000400000000000000" pitchFamily="2" charset="0"/>
                <a:cs typeface="Poppins Light" panose="00000400000000000000" pitchFamily="2" charset="0"/>
              </a:rPr>
              <a:t>Predictions for images from the dataset</a:t>
            </a:r>
          </a:p>
        </p:txBody>
      </p:sp>
      <p:grpSp>
        <p:nvGrpSpPr>
          <p:cNvPr id="2" name="Google Shape;189;p19">
            <a:extLst>
              <a:ext uri="{FF2B5EF4-FFF2-40B4-BE49-F238E27FC236}">
                <a16:creationId xmlns:a16="http://schemas.microsoft.com/office/drawing/2014/main" id="{70B7941B-6802-3B31-EA54-9C06C10AB966}"/>
              </a:ext>
            </a:extLst>
          </p:cNvPr>
          <p:cNvGrpSpPr/>
          <p:nvPr/>
        </p:nvGrpSpPr>
        <p:grpSpPr>
          <a:xfrm>
            <a:off x="8394855" y="72387"/>
            <a:ext cx="658978" cy="658978"/>
            <a:chOff x="6680825" y="2549350"/>
            <a:chExt cx="1539600" cy="1539600"/>
          </a:xfrm>
        </p:grpSpPr>
        <p:sp>
          <p:nvSpPr>
            <p:cNvPr id="3" name="Google Shape;190;p19">
              <a:extLst>
                <a:ext uri="{FF2B5EF4-FFF2-40B4-BE49-F238E27FC236}">
                  <a16:creationId xmlns:a16="http://schemas.microsoft.com/office/drawing/2014/main" id="{D7FB2BF0-B2C1-1FA0-D014-F4E6A1DC1E05}"/>
                </a:ext>
              </a:extLst>
            </p:cNvPr>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p19">
              <a:extLst>
                <a:ext uri="{FF2B5EF4-FFF2-40B4-BE49-F238E27FC236}">
                  <a16:creationId xmlns:a16="http://schemas.microsoft.com/office/drawing/2014/main" id="{7072CA96-6BD6-C112-D473-D03E64699233}"/>
                </a:ext>
              </a:extLst>
            </p:cNvPr>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92;p19">
              <a:extLst>
                <a:ext uri="{FF2B5EF4-FFF2-40B4-BE49-F238E27FC236}">
                  <a16:creationId xmlns:a16="http://schemas.microsoft.com/office/drawing/2014/main" id="{074DE044-BAF9-FD88-052B-3DD7511F3E36}"/>
                </a:ext>
              </a:extLst>
            </p:cNvPr>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77;p17">
            <a:extLst>
              <a:ext uri="{FF2B5EF4-FFF2-40B4-BE49-F238E27FC236}">
                <a16:creationId xmlns:a16="http://schemas.microsoft.com/office/drawing/2014/main" id="{4B954409-357D-CD2F-EB5F-AEFE59DCE82C}"/>
              </a:ext>
            </a:extLst>
          </p:cNvPr>
          <p:cNvSpPr txBox="1"/>
          <p:nvPr/>
        </p:nvSpPr>
        <p:spPr>
          <a:xfrm>
            <a:off x="8447490" y="125379"/>
            <a:ext cx="553558" cy="5528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dirty="0">
                <a:solidFill>
                  <a:srgbClr val="FFFFFF"/>
                </a:solidFill>
                <a:latin typeface="Poppins"/>
                <a:ea typeface="Poppins"/>
                <a:cs typeface="Poppins"/>
                <a:sym typeface="Poppins"/>
              </a:rPr>
              <a:t>4</a:t>
            </a:r>
            <a:endParaRPr sz="2000" dirty="0">
              <a:solidFill>
                <a:srgbClr val="FFFFFF"/>
              </a:solidFill>
            </a:endParaRPr>
          </a:p>
        </p:txBody>
      </p:sp>
    </p:spTree>
    <p:extLst>
      <p:ext uri="{BB962C8B-B14F-4D97-AF65-F5344CB8AC3E}">
        <p14:creationId xmlns:p14="http://schemas.microsoft.com/office/powerpoint/2010/main" val="1930815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7" name="Google Shape;157;p1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9" name="Picture 8">
            <a:extLst>
              <a:ext uri="{FF2B5EF4-FFF2-40B4-BE49-F238E27FC236}">
                <a16:creationId xmlns:a16="http://schemas.microsoft.com/office/drawing/2014/main" id="{211D92FC-0ED7-2F41-3D95-3CF55ADA4719}"/>
              </a:ext>
            </a:extLst>
          </p:cNvPr>
          <p:cNvPicPr>
            <a:picLocks noChangeAspect="1"/>
          </p:cNvPicPr>
          <p:nvPr/>
        </p:nvPicPr>
        <p:blipFill>
          <a:blip r:embed="rId3"/>
          <a:srcRect/>
          <a:stretch/>
        </p:blipFill>
        <p:spPr>
          <a:xfrm>
            <a:off x="267082" y="1241910"/>
            <a:ext cx="2761283" cy="2961035"/>
          </a:xfrm>
          <a:prstGeom prst="rect">
            <a:avLst/>
          </a:prstGeom>
        </p:spPr>
      </p:pic>
      <p:pic>
        <p:nvPicPr>
          <p:cNvPr id="12" name="Picture 11">
            <a:extLst>
              <a:ext uri="{FF2B5EF4-FFF2-40B4-BE49-F238E27FC236}">
                <a16:creationId xmlns:a16="http://schemas.microsoft.com/office/drawing/2014/main" id="{7085D555-CC89-11A4-C2EC-CF0D801E2E8A}"/>
              </a:ext>
            </a:extLst>
          </p:cNvPr>
          <p:cNvPicPr>
            <a:picLocks noChangeAspect="1"/>
          </p:cNvPicPr>
          <p:nvPr/>
        </p:nvPicPr>
        <p:blipFill rotWithShape="1">
          <a:blip r:embed="rId4"/>
          <a:srcRect t="4064" b="542"/>
          <a:stretch/>
        </p:blipFill>
        <p:spPr>
          <a:xfrm>
            <a:off x="3121067" y="1241910"/>
            <a:ext cx="2661352" cy="2961035"/>
          </a:xfrm>
          <a:prstGeom prst="rect">
            <a:avLst/>
          </a:prstGeom>
        </p:spPr>
      </p:pic>
      <p:pic>
        <p:nvPicPr>
          <p:cNvPr id="15" name="Picture 14">
            <a:extLst>
              <a:ext uri="{FF2B5EF4-FFF2-40B4-BE49-F238E27FC236}">
                <a16:creationId xmlns:a16="http://schemas.microsoft.com/office/drawing/2014/main" id="{5D4E97C7-6F48-23EE-B87A-3725AC5757A4}"/>
              </a:ext>
            </a:extLst>
          </p:cNvPr>
          <p:cNvPicPr>
            <a:picLocks noChangeAspect="1"/>
          </p:cNvPicPr>
          <p:nvPr/>
        </p:nvPicPr>
        <p:blipFill rotWithShape="1">
          <a:blip r:embed="rId5"/>
          <a:srcRect t="1645"/>
          <a:stretch/>
        </p:blipFill>
        <p:spPr>
          <a:xfrm>
            <a:off x="6005214" y="1241910"/>
            <a:ext cx="2588858" cy="2961035"/>
          </a:xfrm>
          <a:prstGeom prst="rect">
            <a:avLst/>
          </a:prstGeom>
        </p:spPr>
      </p:pic>
      <p:sp>
        <p:nvSpPr>
          <p:cNvPr id="6" name="Google Shape;459;p38">
            <a:extLst>
              <a:ext uri="{FF2B5EF4-FFF2-40B4-BE49-F238E27FC236}">
                <a16:creationId xmlns:a16="http://schemas.microsoft.com/office/drawing/2014/main" id="{DF4A5E4B-EA18-A69C-C4BB-CB3156748234}"/>
              </a:ext>
            </a:extLst>
          </p:cNvPr>
          <p:cNvSpPr txBox="1">
            <a:spLocks noGrp="1"/>
          </p:cNvSpPr>
          <p:nvPr>
            <p:ph type="title"/>
          </p:nvPr>
        </p:nvSpPr>
        <p:spPr>
          <a:xfrm>
            <a:off x="450569" y="167964"/>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Outcome</a:t>
            </a:r>
            <a:endParaRPr dirty="0"/>
          </a:p>
        </p:txBody>
      </p:sp>
      <p:sp>
        <p:nvSpPr>
          <p:cNvPr id="2" name="Google Shape;194;p19">
            <a:extLst>
              <a:ext uri="{FF2B5EF4-FFF2-40B4-BE49-F238E27FC236}">
                <a16:creationId xmlns:a16="http://schemas.microsoft.com/office/drawing/2014/main" id="{7C064229-EAE3-C339-69EF-E8EF02B91D91}"/>
              </a:ext>
            </a:extLst>
          </p:cNvPr>
          <p:cNvSpPr txBox="1">
            <a:spLocks/>
          </p:cNvSpPr>
          <p:nvPr/>
        </p:nvSpPr>
        <p:spPr>
          <a:xfrm>
            <a:off x="318965" y="617793"/>
            <a:ext cx="6627306" cy="466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127000" indent="0">
              <a:buNone/>
            </a:pPr>
            <a:r>
              <a:rPr lang="en-US" dirty="0">
                <a:solidFill>
                  <a:schemeClr val="tx1"/>
                </a:solidFill>
                <a:effectLst/>
                <a:latin typeface="Poppins Light" panose="00000400000000000000" pitchFamily="2" charset="0"/>
                <a:cs typeface="Poppins Light" panose="00000400000000000000" pitchFamily="2" charset="0"/>
              </a:rPr>
              <a:t>Predictions for images from outside the dataset</a:t>
            </a:r>
          </a:p>
        </p:txBody>
      </p:sp>
      <p:grpSp>
        <p:nvGrpSpPr>
          <p:cNvPr id="3" name="Google Shape;189;p19">
            <a:extLst>
              <a:ext uri="{FF2B5EF4-FFF2-40B4-BE49-F238E27FC236}">
                <a16:creationId xmlns:a16="http://schemas.microsoft.com/office/drawing/2014/main" id="{D37D0883-20AD-061D-2814-45D318D4F23C}"/>
              </a:ext>
            </a:extLst>
          </p:cNvPr>
          <p:cNvGrpSpPr/>
          <p:nvPr/>
        </p:nvGrpSpPr>
        <p:grpSpPr>
          <a:xfrm>
            <a:off x="8394855" y="72387"/>
            <a:ext cx="658978" cy="658978"/>
            <a:chOff x="6680825" y="2549350"/>
            <a:chExt cx="1539600" cy="1539600"/>
          </a:xfrm>
        </p:grpSpPr>
        <p:sp>
          <p:nvSpPr>
            <p:cNvPr id="4" name="Google Shape;190;p19">
              <a:extLst>
                <a:ext uri="{FF2B5EF4-FFF2-40B4-BE49-F238E27FC236}">
                  <a16:creationId xmlns:a16="http://schemas.microsoft.com/office/drawing/2014/main" id="{58390AB6-A61B-7EFD-F588-54EC331C4762}"/>
                </a:ext>
              </a:extLst>
            </p:cNvPr>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1;p19">
              <a:extLst>
                <a:ext uri="{FF2B5EF4-FFF2-40B4-BE49-F238E27FC236}">
                  <a16:creationId xmlns:a16="http://schemas.microsoft.com/office/drawing/2014/main" id="{622FE1BB-215C-2F90-3A7E-37A9394CC2B8}"/>
                </a:ext>
              </a:extLst>
            </p:cNvPr>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2;p19">
              <a:extLst>
                <a:ext uri="{FF2B5EF4-FFF2-40B4-BE49-F238E27FC236}">
                  <a16:creationId xmlns:a16="http://schemas.microsoft.com/office/drawing/2014/main" id="{ED70128B-0E9F-0928-ED8E-BE5933E3FB76}"/>
                </a:ext>
              </a:extLst>
            </p:cNvPr>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77;p17">
            <a:extLst>
              <a:ext uri="{FF2B5EF4-FFF2-40B4-BE49-F238E27FC236}">
                <a16:creationId xmlns:a16="http://schemas.microsoft.com/office/drawing/2014/main" id="{6C40933A-444B-CBF7-5BE7-6F5CC4EE8C7C}"/>
              </a:ext>
            </a:extLst>
          </p:cNvPr>
          <p:cNvSpPr txBox="1"/>
          <p:nvPr/>
        </p:nvSpPr>
        <p:spPr>
          <a:xfrm>
            <a:off x="8447490" y="125379"/>
            <a:ext cx="553558" cy="5528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dirty="0">
                <a:solidFill>
                  <a:srgbClr val="FFFFFF"/>
                </a:solidFill>
                <a:latin typeface="Poppins"/>
                <a:ea typeface="Poppins"/>
                <a:cs typeface="Poppins"/>
                <a:sym typeface="Poppins"/>
              </a:rPr>
              <a:t>4</a:t>
            </a:r>
            <a:endParaRPr sz="2000" dirty="0">
              <a:solidFill>
                <a:srgbClr val="FFFFFF"/>
              </a:solidFill>
            </a:endParaRPr>
          </a:p>
        </p:txBody>
      </p:sp>
    </p:spTree>
    <p:extLst>
      <p:ext uri="{BB962C8B-B14F-4D97-AF65-F5344CB8AC3E}">
        <p14:creationId xmlns:p14="http://schemas.microsoft.com/office/powerpoint/2010/main" val="939625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7" name="Google Shape;157;p1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9" name="Picture 8">
            <a:extLst>
              <a:ext uri="{FF2B5EF4-FFF2-40B4-BE49-F238E27FC236}">
                <a16:creationId xmlns:a16="http://schemas.microsoft.com/office/drawing/2014/main" id="{211D92FC-0ED7-2F41-3D95-3CF55ADA4719}"/>
              </a:ext>
            </a:extLst>
          </p:cNvPr>
          <p:cNvPicPr>
            <a:picLocks noChangeAspect="1"/>
          </p:cNvPicPr>
          <p:nvPr/>
        </p:nvPicPr>
        <p:blipFill>
          <a:blip r:embed="rId3"/>
          <a:srcRect/>
          <a:stretch/>
        </p:blipFill>
        <p:spPr>
          <a:xfrm>
            <a:off x="564718" y="1300893"/>
            <a:ext cx="2542939" cy="2961035"/>
          </a:xfrm>
          <a:prstGeom prst="rect">
            <a:avLst/>
          </a:prstGeom>
        </p:spPr>
      </p:pic>
      <p:pic>
        <p:nvPicPr>
          <p:cNvPr id="12" name="Picture 11">
            <a:extLst>
              <a:ext uri="{FF2B5EF4-FFF2-40B4-BE49-F238E27FC236}">
                <a16:creationId xmlns:a16="http://schemas.microsoft.com/office/drawing/2014/main" id="{7085D555-CC89-11A4-C2EC-CF0D801E2E8A}"/>
              </a:ext>
            </a:extLst>
          </p:cNvPr>
          <p:cNvPicPr>
            <a:picLocks noChangeAspect="1"/>
          </p:cNvPicPr>
          <p:nvPr/>
        </p:nvPicPr>
        <p:blipFill rotWithShape="1">
          <a:blip r:embed="rId4"/>
          <a:srcRect t="1951" b="1951"/>
          <a:stretch/>
        </p:blipFill>
        <p:spPr>
          <a:xfrm>
            <a:off x="3309531" y="1300893"/>
            <a:ext cx="2661352" cy="2961035"/>
          </a:xfrm>
          <a:prstGeom prst="rect">
            <a:avLst/>
          </a:prstGeom>
        </p:spPr>
      </p:pic>
      <p:sp>
        <p:nvSpPr>
          <p:cNvPr id="6" name="Google Shape;459;p38">
            <a:extLst>
              <a:ext uri="{FF2B5EF4-FFF2-40B4-BE49-F238E27FC236}">
                <a16:creationId xmlns:a16="http://schemas.microsoft.com/office/drawing/2014/main" id="{DF4A5E4B-EA18-A69C-C4BB-CB3156748234}"/>
              </a:ext>
            </a:extLst>
          </p:cNvPr>
          <p:cNvSpPr txBox="1">
            <a:spLocks noGrp="1"/>
          </p:cNvSpPr>
          <p:nvPr>
            <p:ph type="title"/>
          </p:nvPr>
        </p:nvSpPr>
        <p:spPr>
          <a:xfrm>
            <a:off x="450569" y="167964"/>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Outcome</a:t>
            </a:r>
            <a:endParaRPr dirty="0"/>
          </a:p>
        </p:txBody>
      </p:sp>
      <p:sp>
        <p:nvSpPr>
          <p:cNvPr id="2" name="Google Shape;194;p19">
            <a:extLst>
              <a:ext uri="{FF2B5EF4-FFF2-40B4-BE49-F238E27FC236}">
                <a16:creationId xmlns:a16="http://schemas.microsoft.com/office/drawing/2014/main" id="{7C064229-EAE3-C339-69EF-E8EF02B91D91}"/>
              </a:ext>
            </a:extLst>
          </p:cNvPr>
          <p:cNvSpPr txBox="1">
            <a:spLocks/>
          </p:cNvSpPr>
          <p:nvPr/>
        </p:nvSpPr>
        <p:spPr>
          <a:xfrm>
            <a:off x="318965" y="617793"/>
            <a:ext cx="6627306" cy="466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127000" indent="0">
              <a:buNone/>
            </a:pPr>
            <a:r>
              <a:rPr lang="en-US" dirty="0">
                <a:solidFill>
                  <a:schemeClr val="tx1"/>
                </a:solidFill>
                <a:effectLst/>
                <a:latin typeface="Poppins Light" panose="00000400000000000000" pitchFamily="2" charset="0"/>
                <a:cs typeface="Poppins Light" panose="00000400000000000000" pitchFamily="2" charset="0"/>
              </a:rPr>
              <a:t>Predictions for images from outside the dataset</a:t>
            </a:r>
          </a:p>
        </p:txBody>
      </p:sp>
      <p:grpSp>
        <p:nvGrpSpPr>
          <p:cNvPr id="3" name="Google Shape;189;p19">
            <a:extLst>
              <a:ext uri="{FF2B5EF4-FFF2-40B4-BE49-F238E27FC236}">
                <a16:creationId xmlns:a16="http://schemas.microsoft.com/office/drawing/2014/main" id="{E14A1E4A-0FD5-C7BB-FFAA-8A7BB72EDD88}"/>
              </a:ext>
            </a:extLst>
          </p:cNvPr>
          <p:cNvGrpSpPr/>
          <p:nvPr/>
        </p:nvGrpSpPr>
        <p:grpSpPr>
          <a:xfrm>
            <a:off x="8394855" y="72387"/>
            <a:ext cx="658978" cy="658978"/>
            <a:chOff x="6680825" y="2549350"/>
            <a:chExt cx="1539600" cy="1539600"/>
          </a:xfrm>
        </p:grpSpPr>
        <p:sp>
          <p:nvSpPr>
            <p:cNvPr id="4" name="Google Shape;190;p19">
              <a:extLst>
                <a:ext uri="{FF2B5EF4-FFF2-40B4-BE49-F238E27FC236}">
                  <a16:creationId xmlns:a16="http://schemas.microsoft.com/office/drawing/2014/main" id="{37035128-7572-DE38-04FF-F9E21AFA6AFC}"/>
                </a:ext>
              </a:extLst>
            </p:cNvPr>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1;p19">
              <a:extLst>
                <a:ext uri="{FF2B5EF4-FFF2-40B4-BE49-F238E27FC236}">
                  <a16:creationId xmlns:a16="http://schemas.microsoft.com/office/drawing/2014/main" id="{E0B1EE31-864A-3F8E-F16C-6B896157A0EF}"/>
                </a:ext>
              </a:extLst>
            </p:cNvPr>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2;p19">
              <a:extLst>
                <a:ext uri="{FF2B5EF4-FFF2-40B4-BE49-F238E27FC236}">
                  <a16:creationId xmlns:a16="http://schemas.microsoft.com/office/drawing/2014/main" id="{3E8EB100-AB51-F4AC-1B6E-0F563A4622CD}"/>
                </a:ext>
              </a:extLst>
            </p:cNvPr>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77;p17">
            <a:extLst>
              <a:ext uri="{FF2B5EF4-FFF2-40B4-BE49-F238E27FC236}">
                <a16:creationId xmlns:a16="http://schemas.microsoft.com/office/drawing/2014/main" id="{DAF5893F-2695-799C-13AB-F0DB27B8D26D}"/>
              </a:ext>
            </a:extLst>
          </p:cNvPr>
          <p:cNvSpPr txBox="1"/>
          <p:nvPr/>
        </p:nvSpPr>
        <p:spPr>
          <a:xfrm>
            <a:off x="8447490" y="125379"/>
            <a:ext cx="553558" cy="5528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dirty="0">
                <a:solidFill>
                  <a:srgbClr val="FFFFFF"/>
                </a:solidFill>
                <a:latin typeface="Poppins"/>
                <a:ea typeface="Poppins"/>
                <a:cs typeface="Poppins"/>
                <a:sym typeface="Poppins"/>
              </a:rPr>
              <a:t>4</a:t>
            </a:r>
            <a:endParaRPr sz="2000" dirty="0">
              <a:solidFill>
                <a:srgbClr val="FFFFFF"/>
              </a:solidFill>
            </a:endParaRPr>
          </a:p>
        </p:txBody>
      </p:sp>
    </p:spTree>
    <p:extLst>
      <p:ext uri="{BB962C8B-B14F-4D97-AF65-F5344CB8AC3E}">
        <p14:creationId xmlns:p14="http://schemas.microsoft.com/office/powerpoint/2010/main" val="3530081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ctrTitle"/>
          </p:nvPr>
        </p:nvSpPr>
        <p:spPr>
          <a:xfrm>
            <a:off x="2386106" y="1622950"/>
            <a:ext cx="4477338" cy="9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Model</a:t>
            </a:r>
            <a:endParaRPr sz="4000" dirty="0"/>
          </a:p>
        </p:txBody>
      </p:sp>
      <p:sp>
        <p:nvSpPr>
          <p:cNvPr id="176" name="Google Shape;176;p17"/>
          <p:cNvSpPr txBox="1">
            <a:spLocks noGrp="1"/>
          </p:cNvSpPr>
          <p:nvPr>
            <p:ph type="subTitle" idx="1"/>
          </p:nvPr>
        </p:nvSpPr>
        <p:spPr>
          <a:xfrm>
            <a:off x="2460943" y="2500312"/>
            <a:ext cx="4402501"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Let’s talk about the working of model</a:t>
            </a:r>
            <a:r>
              <a:rPr lang="en" dirty="0"/>
              <a:t>.</a:t>
            </a:r>
            <a:endParaRPr dirty="0"/>
          </a:p>
        </p:txBody>
      </p:sp>
      <p:sp>
        <p:nvSpPr>
          <p:cNvPr id="177" name="Google Shape;177;p17"/>
          <p:cNvSpPr txBox="1"/>
          <p:nvPr/>
        </p:nvSpPr>
        <p:spPr>
          <a:xfrm>
            <a:off x="1030925" y="710500"/>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b="1" dirty="0">
                <a:solidFill>
                  <a:srgbClr val="FFFFFF"/>
                </a:solidFill>
                <a:latin typeface="Poppins"/>
                <a:ea typeface="Poppins"/>
                <a:cs typeface="Poppins"/>
                <a:sym typeface="Poppins"/>
              </a:rPr>
              <a:t>4</a:t>
            </a:r>
            <a:endParaRPr sz="6000" dirty="0">
              <a:solidFill>
                <a:srgbClr val="FFFFFF"/>
              </a:solidFill>
            </a:endParaRPr>
          </a:p>
        </p:txBody>
      </p:sp>
    </p:spTree>
    <p:extLst>
      <p:ext uri="{BB962C8B-B14F-4D97-AF65-F5344CB8AC3E}">
        <p14:creationId xmlns:p14="http://schemas.microsoft.com/office/powerpoint/2010/main" val="399202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8"/>
          <p:cNvSpPr txBox="1">
            <a:spLocks noGrp="1"/>
          </p:cNvSpPr>
          <p:nvPr>
            <p:ph type="title"/>
          </p:nvPr>
        </p:nvSpPr>
        <p:spPr>
          <a:xfrm>
            <a:off x="457325" y="419249"/>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a:t>
            </a:r>
            <a:endParaRPr b="0" dirty="0"/>
          </a:p>
        </p:txBody>
      </p:sp>
      <p:sp>
        <p:nvSpPr>
          <p:cNvPr id="460" name="Google Shape;460;p38"/>
          <p:cNvSpPr txBox="1">
            <a:spLocks noGrp="1"/>
          </p:cNvSpPr>
          <p:nvPr>
            <p:ph type="body" idx="1"/>
          </p:nvPr>
        </p:nvSpPr>
        <p:spPr>
          <a:xfrm>
            <a:off x="553094" y="1746756"/>
            <a:ext cx="5645282" cy="282969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b="1" dirty="0">
                <a:solidFill>
                  <a:srgbClr val="000000"/>
                </a:solidFill>
                <a:latin typeface="Poppins Medium" panose="00000600000000000000" pitchFamily="2" charset="0"/>
                <a:cs typeface="Poppins Medium" panose="00000600000000000000" pitchFamily="2" charset="0"/>
              </a:rPr>
              <a:t>Structure of the Model (WORKING):</a:t>
            </a:r>
            <a:endParaRPr sz="1400" b="1" dirty="0">
              <a:solidFill>
                <a:srgbClr val="000000"/>
              </a:solidFill>
              <a:latin typeface="Poppins Medium" panose="00000600000000000000" pitchFamily="2" charset="0"/>
              <a:cs typeface="Poppins Medium" panose="00000600000000000000" pitchFamily="2" charset="0"/>
            </a:endParaRPr>
          </a:p>
          <a:p>
            <a:pPr marL="457200" lvl="0" indent="-317500" algn="l" rtl="0">
              <a:lnSpc>
                <a:spcPct val="115000"/>
              </a:lnSpc>
              <a:spcBef>
                <a:spcPts val="600"/>
              </a:spcBef>
              <a:spcAft>
                <a:spcPts val="0"/>
              </a:spcAft>
              <a:buClr>
                <a:srgbClr val="000000"/>
              </a:buClr>
              <a:buSzPts val="1400"/>
              <a:buChar char="￮"/>
            </a:pPr>
            <a:r>
              <a:rPr lang="en-US" sz="1400" dirty="0">
                <a:solidFill>
                  <a:srgbClr val="000000"/>
                </a:solidFill>
              </a:rPr>
              <a:t>Input Layer (RGB)</a:t>
            </a:r>
          </a:p>
          <a:p>
            <a:pPr marL="457200" lvl="0" indent="-317500" algn="l" rtl="0">
              <a:lnSpc>
                <a:spcPct val="115000"/>
              </a:lnSpc>
              <a:spcBef>
                <a:spcPts val="600"/>
              </a:spcBef>
              <a:spcAft>
                <a:spcPts val="0"/>
              </a:spcAft>
              <a:buClr>
                <a:srgbClr val="000000"/>
              </a:buClr>
              <a:buSzPts val="1400"/>
              <a:buChar char="￮"/>
            </a:pPr>
            <a:r>
              <a:rPr lang="en-US" sz="1400" dirty="0">
                <a:solidFill>
                  <a:srgbClr val="000000"/>
                </a:solidFill>
              </a:rPr>
              <a:t>Convolutional Blocks:</a:t>
            </a:r>
            <a:br>
              <a:rPr lang="en-US" sz="1400" dirty="0">
                <a:solidFill>
                  <a:srgbClr val="000000"/>
                </a:solidFill>
              </a:rPr>
            </a:br>
            <a:r>
              <a:rPr lang="en-US" sz="1200" dirty="0">
                <a:solidFill>
                  <a:srgbClr val="000000"/>
                </a:solidFill>
              </a:rPr>
              <a:t>Consist of two or more convolutional layers each capture different level of abstraction &amp; complexity.</a:t>
            </a:r>
          </a:p>
          <a:p>
            <a:pPr marL="768350" lvl="1" indent="-171450">
              <a:lnSpc>
                <a:spcPct val="115000"/>
              </a:lnSpc>
              <a:spcBef>
                <a:spcPts val="600"/>
              </a:spcBef>
              <a:buClr>
                <a:srgbClr val="000000"/>
              </a:buClr>
              <a:buSzPts val="1400"/>
              <a:buFont typeface="Arial" panose="020B0604020202020204" pitchFamily="34" charset="0"/>
              <a:buChar char="•"/>
            </a:pPr>
            <a:r>
              <a:rPr lang="en-US" sz="1200" dirty="0" err="1">
                <a:solidFill>
                  <a:srgbClr val="000000"/>
                </a:solidFill>
              </a:rPr>
              <a:t>ReLU</a:t>
            </a:r>
            <a:r>
              <a:rPr lang="en-US" sz="1200" dirty="0">
                <a:solidFill>
                  <a:srgbClr val="000000"/>
                </a:solidFill>
              </a:rPr>
              <a:t> activation (Function)</a:t>
            </a:r>
          </a:p>
          <a:p>
            <a:pPr marL="768350" lvl="1" indent="-171450">
              <a:lnSpc>
                <a:spcPct val="115000"/>
              </a:lnSpc>
              <a:spcBef>
                <a:spcPts val="600"/>
              </a:spcBef>
              <a:buClr>
                <a:srgbClr val="000000"/>
              </a:buClr>
              <a:buSzPts val="1400"/>
              <a:buFont typeface="Arial" panose="020B0604020202020204" pitchFamily="34" charset="0"/>
              <a:buChar char="•"/>
            </a:pPr>
            <a:r>
              <a:rPr lang="en-US" sz="1200" dirty="0">
                <a:solidFill>
                  <a:srgbClr val="000000"/>
                </a:solidFill>
              </a:rPr>
              <a:t>Max Pooling</a:t>
            </a:r>
          </a:p>
          <a:p>
            <a:pPr indent="-317500">
              <a:lnSpc>
                <a:spcPct val="115000"/>
              </a:lnSpc>
              <a:buClr>
                <a:srgbClr val="000000"/>
              </a:buClr>
              <a:buSzPts val="1400"/>
            </a:pPr>
            <a:r>
              <a:rPr lang="en-US" sz="1400" dirty="0">
                <a:solidFill>
                  <a:srgbClr val="000000"/>
                </a:solidFill>
              </a:rPr>
              <a:t>Fully Connected Layer &amp; Dropout</a:t>
            </a:r>
          </a:p>
          <a:p>
            <a:pPr indent="-317500">
              <a:lnSpc>
                <a:spcPct val="115000"/>
              </a:lnSpc>
              <a:buClr>
                <a:srgbClr val="000000"/>
              </a:buClr>
              <a:buSzPts val="1400"/>
            </a:pPr>
            <a:r>
              <a:rPr lang="en-US" sz="1400" dirty="0">
                <a:solidFill>
                  <a:srgbClr val="000000"/>
                </a:solidFill>
              </a:rPr>
              <a:t>Output Layer</a:t>
            </a:r>
          </a:p>
          <a:p>
            <a:pPr marL="596900" lvl="1" indent="0">
              <a:lnSpc>
                <a:spcPct val="115000"/>
              </a:lnSpc>
              <a:spcBef>
                <a:spcPts val="600"/>
              </a:spcBef>
              <a:buClr>
                <a:srgbClr val="000000"/>
              </a:buClr>
              <a:buSzPts val="1400"/>
              <a:buNone/>
            </a:pPr>
            <a:endParaRPr lang="en-US" sz="1200" dirty="0">
              <a:solidFill>
                <a:srgbClr val="000000"/>
              </a:solidFill>
            </a:endParaRPr>
          </a:p>
        </p:txBody>
      </p:sp>
      <p:sp>
        <p:nvSpPr>
          <p:cNvPr id="462" name="Google Shape;462;p3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2" name="Google Shape;194;p19">
            <a:extLst>
              <a:ext uri="{FF2B5EF4-FFF2-40B4-BE49-F238E27FC236}">
                <a16:creationId xmlns:a16="http://schemas.microsoft.com/office/drawing/2014/main" id="{03FFD973-FF20-88A7-892F-9BF7C5057F39}"/>
              </a:ext>
            </a:extLst>
          </p:cNvPr>
          <p:cNvSpPr txBox="1">
            <a:spLocks/>
          </p:cNvSpPr>
          <p:nvPr/>
        </p:nvSpPr>
        <p:spPr>
          <a:xfrm>
            <a:off x="387748" y="1063657"/>
            <a:ext cx="6627306" cy="466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127000" indent="0">
              <a:buFont typeface="Poppins Light"/>
              <a:buNone/>
            </a:pPr>
            <a:r>
              <a:rPr lang="en-US" b="1" dirty="0">
                <a:latin typeface="Poppins SemiBold" panose="00000700000000000000" pitchFamily="2" charset="0"/>
                <a:cs typeface="Poppins SemiBold" panose="00000700000000000000" pitchFamily="2" charset="0"/>
              </a:rPr>
              <a:t>Visual Geometry Group (VGG ) Face Model Architecture</a:t>
            </a:r>
            <a:endParaRPr lang="en-US" dirty="0"/>
          </a:p>
        </p:txBody>
      </p:sp>
    </p:spTree>
    <p:extLst>
      <p:ext uri="{BB962C8B-B14F-4D97-AF65-F5344CB8AC3E}">
        <p14:creationId xmlns:p14="http://schemas.microsoft.com/office/powerpoint/2010/main" val="3766847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8"/>
          <p:cNvSpPr txBox="1">
            <a:spLocks noGrp="1"/>
          </p:cNvSpPr>
          <p:nvPr>
            <p:ph type="title"/>
          </p:nvPr>
        </p:nvSpPr>
        <p:spPr>
          <a:xfrm>
            <a:off x="457325" y="419249"/>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a:t>
            </a:r>
            <a:endParaRPr dirty="0"/>
          </a:p>
        </p:txBody>
      </p:sp>
      <p:sp>
        <p:nvSpPr>
          <p:cNvPr id="462" name="Google Shape;462;p3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2" name="Google Shape;194;p19">
            <a:extLst>
              <a:ext uri="{FF2B5EF4-FFF2-40B4-BE49-F238E27FC236}">
                <a16:creationId xmlns:a16="http://schemas.microsoft.com/office/drawing/2014/main" id="{03FFD973-FF20-88A7-892F-9BF7C5057F39}"/>
              </a:ext>
            </a:extLst>
          </p:cNvPr>
          <p:cNvSpPr txBox="1">
            <a:spLocks/>
          </p:cNvSpPr>
          <p:nvPr/>
        </p:nvSpPr>
        <p:spPr>
          <a:xfrm>
            <a:off x="387748" y="1063657"/>
            <a:ext cx="6627306" cy="466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127000" indent="0">
              <a:buFont typeface="Poppins Light"/>
              <a:buNone/>
            </a:pPr>
            <a:r>
              <a:rPr lang="en-US" b="1" dirty="0">
                <a:latin typeface="Poppins SemiBold" panose="00000700000000000000" pitchFamily="2" charset="0"/>
                <a:cs typeface="Poppins SemiBold" panose="00000700000000000000" pitchFamily="2" charset="0"/>
              </a:rPr>
              <a:t>VGG (Visual Geometry Group) Face Model Architecture</a:t>
            </a:r>
            <a:endParaRPr lang="en-US" dirty="0"/>
          </a:p>
        </p:txBody>
      </p:sp>
      <p:pic>
        <p:nvPicPr>
          <p:cNvPr id="1026" name="Picture 2">
            <a:extLst>
              <a:ext uri="{FF2B5EF4-FFF2-40B4-BE49-F238E27FC236}">
                <a16:creationId xmlns:a16="http://schemas.microsoft.com/office/drawing/2014/main" id="{7E4C5272-7258-1320-14B0-C1DD1E283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36" y="1746757"/>
            <a:ext cx="6554364" cy="292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989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ctrTitle"/>
          </p:nvPr>
        </p:nvSpPr>
        <p:spPr>
          <a:xfrm>
            <a:off x="2423525" y="1783089"/>
            <a:ext cx="4319611" cy="9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sp>
        <p:nvSpPr>
          <p:cNvPr id="176" name="Google Shape;176;p17"/>
          <p:cNvSpPr txBox="1">
            <a:spLocks noGrp="1"/>
          </p:cNvSpPr>
          <p:nvPr>
            <p:ph type="subTitle" idx="1"/>
          </p:nvPr>
        </p:nvSpPr>
        <p:spPr>
          <a:xfrm>
            <a:off x="2569799" y="2571750"/>
            <a:ext cx="4004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Let’s conclude this.</a:t>
            </a:r>
            <a:endParaRPr dirty="0"/>
          </a:p>
        </p:txBody>
      </p:sp>
      <p:sp>
        <p:nvSpPr>
          <p:cNvPr id="177" name="Google Shape;177;p17"/>
          <p:cNvSpPr txBox="1"/>
          <p:nvPr/>
        </p:nvSpPr>
        <p:spPr>
          <a:xfrm>
            <a:off x="1030925" y="710500"/>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b="1" dirty="0">
                <a:solidFill>
                  <a:srgbClr val="FFFFFF"/>
                </a:solidFill>
                <a:latin typeface="Poppins"/>
                <a:ea typeface="Poppins"/>
                <a:cs typeface="Poppins"/>
                <a:sym typeface="Poppins"/>
              </a:rPr>
              <a:t>5</a:t>
            </a:r>
            <a:endParaRPr sz="6000" dirty="0">
              <a:solidFill>
                <a:srgbClr val="FFFFFF"/>
              </a:solidFill>
            </a:endParaRPr>
          </a:p>
        </p:txBody>
      </p:sp>
    </p:spTree>
    <p:extLst>
      <p:ext uri="{BB962C8B-B14F-4D97-AF65-F5344CB8AC3E}">
        <p14:creationId xmlns:p14="http://schemas.microsoft.com/office/powerpoint/2010/main" val="583694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442" name="Google Shape;442;p36"/>
          <p:cNvSpPr txBox="1">
            <a:spLocks noGrp="1"/>
          </p:cNvSpPr>
          <p:nvPr>
            <p:ph type="ctrTitle" idx="4294967295"/>
          </p:nvPr>
        </p:nvSpPr>
        <p:spPr>
          <a:xfrm>
            <a:off x="2750344" y="757238"/>
            <a:ext cx="4093369" cy="7370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sp>
        <p:nvSpPr>
          <p:cNvPr id="3" name="Google Shape;194;p19">
            <a:extLst>
              <a:ext uri="{FF2B5EF4-FFF2-40B4-BE49-F238E27FC236}">
                <a16:creationId xmlns:a16="http://schemas.microsoft.com/office/drawing/2014/main" id="{AFDD3F25-040B-C1A2-62EE-38FADEBEE8F8}"/>
              </a:ext>
            </a:extLst>
          </p:cNvPr>
          <p:cNvSpPr txBox="1">
            <a:spLocks/>
          </p:cNvSpPr>
          <p:nvPr/>
        </p:nvSpPr>
        <p:spPr>
          <a:xfrm>
            <a:off x="2470663" y="1494300"/>
            <a:ext cx="4652730" cy="27932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0" algn="ctr">
              <a:lnSpc>
                <a:spcPct val="150000"/>
              </a:lnSpc>
              <a:spcBef>
                <a:spcPts val="600"/>
              </a:spcBef>
              <a:buClr>
                <a:srgbClr val="0D1517"/>
              </a:buClr>
              <a:buSzPts val="1600"/>
            </a:pPr>
            <a:r>
              <a:rPr lang="en-US" sz="1600" dirty="0">
                <a:solidFill>
                  <a:schemeClr val="dk1"/>
                </a:solidFill>
                <a:latin typeface="Poppins Light"/>
                <a:cs typeface="Poppins Light"/>
                <a:sym typeface="Poppins Light"/>
              </a:rPr>
              <a:t>The Ethnicity prediction model successfully utilizes artificial intelligence to predict a person’s likely ethnicity based on facial features, offering the valuable tool for understanding and interpreting geographical backgrounds</a:t>
            </a:r>
            <a:endParaRPr lang="en-US" dirty="0"/>
          </a:p>
        </p:txBody>
      </p:sp>
    </p:spTree>
    <p:extLst>
      <p:ext uri="{BB962C8B-B14F-4D97-AF65-F5344CB8AC3E}">
        <p14:creationId xmlns:p14="http://schemas.microsoft.com/office/powerpoint/2010/main" val="1675066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ctrTitle"/>
          </p:nvPr>
        </p:nvSpPr>
        <p:spPr>
          <a:xfrm>
            <a:off x="2423526" y="2018833"/>
            <a:ext cx="4319611" cy="9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 Direction</a:t>
            </a:r>
            <a:endParaRPr dirty="0"/>
          </a:p>
        </p:txBody>
      </p:sp>
      <p:sp>
        <p:nvSpPr>
          <p:cNvPr id="176" name="Google Shape;176;p17"/>
          <p:cNvSpPr txBox="1">
            <a:spLocks noGrp="1"/>
          </p:cNvSpPr>
          <p:nvPr>
            <p:ph type="subTitle" idx="1"/>
          </p:nvPr>
        </p:nvSpPr>
        <p:spPr>
          <a:xfrm>
            <a:off x="2569800" y="2807494"/>
            <a:ext cx="4004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Let’s talk about the future direction.</a:t>
            </a:r>
            <a:endParaRPr dirty="0"/>
          </a:p>
        </p:txBody>
      </p:sp>
      <p:sp>
        <p:nvSpPr>
          <p:cNvPr id="177" name="Google Shape;177;p17"/>
          <p:cNvSpPr txBox="1"/>
          <p:nvPr/>
        </p:nvSpPr>
        <p:spPr>
          <a:xfrm>
            <a:off x="1030925" y="710500"/>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b="1" dirty="0">
                <a:solidFill>
                  <a:srgbClr val="FFFFFF"/>
                </a:solidFill>
                <a:latin typeface="Poppins"/>
                <a:ea typeface="Poppins"/>
                <a:cs typeface="Poppins"/>
                <a:sym typeface="Poppins"/>
              </a:rPr>
              <a:t>6</a:t>
            </a:r>
            <a:endParaRPr sz="6000" dirty="0">
              <a:solidFill>
                <a:srgbClr val="FFFFFF"/>
              </a:solidFill>
            </a:endParaRPr>
          </a:p>
        </p:txBody>
      </p:sp>
    </p:spTree>
    <p:extLst>
      <p:ext uri="{BB962C8B-B14F-4D97-AF65-F5344CB8AC3E}">
        <p14:creationId xmlns:p14="http://schemas.microsoft.com/office/powerpoint/2010/main" val="2113616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442" name="Google Shape;442;p36"/>
          <p:cNvSpPr txBox="1">
            <a:spLocks noGrp="1"/>
          </p:cNvSpPr>
          <p:nvPr>
            <p:ph type="ctrTitle" idx="4294967295"/>
          </p:nvPr>
        </p:nvSpPr>
        <p:spPr>
          <a:xfrm>
            <a:off x="2750344" y="757238"/>
            <a:ext cx="4093369" cy="7370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 Direction</a:t>
            </a:r>
            <a:endParaRPr dirty="0"/>
          </a:p>
        </p:txBody>
      </p:sp>
      <p:sp>
        <p:nvSpPr>
          <p:cNvPr id="3" name="Google Shape;194;p19">
            <a:extLst>
              <a:ext uri="{FF2B5EF4-FFF2-40B4-BE49-F238E27FC236}">
                <a16:creationId xmlns:a16="http://schemas.microsoft.com/office/drawing/2014/main" id="{AFDD3F25-040B-C1A2-62EE-38FADEBEE8F8}"/>
              </a:ext>
            </a:extLst>
          </p:cNvPr>
          <p:cNvSpPr txBox="1">
            <a:spLocks/>
          </p:cNvSpPr>
          <p:nvPr/>
        </p:nvSpPr>
        <p:spPr>
          <a:xfrm>
            <a:off x="2026676" y="1593056"/>
            <a:ext cx="5540703" cy="27932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30200">
              <a:lnSpc>
                <a:spcPct val="150000"/>
              </a:lnSpc>
              <a:spcBef>
                <a:spcPts val="600"/>
              </a:spcBef>
              <a:buClr>
                <a:srgbClr val="0D1517"/>
              </a:buClr>
              <a:buSzPts val="1600"/>
              <a:buFont typeface="Poppins Light"/>
              <a:buChar char="￮"/>
            </a:pPr>
            <a:r>
              <a:rPr lang="en-US" sz="1600" dirty="0">
                <a:solidFill>
                  <a:schemeClr val="dk1"/>
                </a:solidFill>
                <a:latin typeface="Poppins Light"/>
                <a:cs typeface="Poppins Light"/>
                <a:sym typeface="Poppins Light"/>
              </a:rPr>
              <a:t>Identification of potential areas for improvement or expansion.</a:t>
            </a:r>
          </a:p>
          <a:p>
            <a:pPr marL="457200" indent="-330200">
              <a:lnSpc>
                <a:spcPct val="150000"/>
              </a:lnSpc>
              <a:spcBef>
                <a:spcPts val="600"/>
              </a:spcBef>
              <a:buClr>
                <a:srgbClr val="0D1517"/>
              </a:buClr>
              <a:buSzPts val="1600"/>
              <a:buFont typeface="Poppins Light"/>
              <a:buChar char="￮"/>
            </a:pPr>
            <a:r>
              <a:rPr lang="en-US" sz="1600" dirty="0">
                <a:solidFill>
                  <a:schemeClr val="dk1"/>
                </a:solidFill>
                <a:latin typeface="Poppins Light"/>
                <a:cs typeface="Poppins Light"/>
                <a:sym typeface="Poppins Light"/>
              </a:rPr>
              <a:t>Exploration of additional techniques or models to enhance face recognition accuracy.</a:t>
            </a:r>
          </a:p>
          <a:p>
            <a:pPr marL="457200" indent="-330200">
              <a:lnSpc>
                <a:spcPct val="150000"/>
              </a:lnSpc>
              <a:spcBef>
                <a:spcPts val="600"/>
              </a:spcBef>
              <a:buClr>
                <a:srgbClr val="0D1517"/>
              </a:buClr>
              <a:buSzPts val="1600"/>
              <a:buFont typeface="Poppins Light"/>
              <a:buChar char="￮"/>
            </a:pPr>
            <a:r>
              <a:rPr lang="en-US" sz="1600" dirty="0">
                <a:solidFill>
                  <a:schemeClr val="dk1"/>
                </a:solidFill>
                <a:latin typeface="Poppins Light"/>
                <a:cs typeface="Poppins Light"/>
                <a:sym typeface="Poppins Light"/>
              </a:rPr>
              <a:t>Consideration of ethical considerations and privacy concerns in future developments</a:t>
            </a:r>
          </a:p>
          <a:p>
            <a:pPr marL="457200" indent="-330200">
              <a:lnSpc>
                <a:spcPct val="150000"/>
              </a:lnSpc>
              <a:spcBef>
                <a:spcPts val="600"/>
              </a:spcBef>
              <a:buClr>
                <a:schemeClr val="tx1"/>
              </a:buClr>
              <a:buSzPts val="1600"/>
              <a:buFont typeface="Arial"/>
              <a:buChar char="￮"/>
            </a:pPr>
            <a:endParaRPr lang="en-US" dirty="0"/>
          </a:p>
          <a:p>
            <a:pPr marL="127000">
              <a:lnSpc>
                <a:spcPct val="150000"/>
              </a:lnSpc>
              <a:spcBef>
                <a:spcPts val="600"/>
              </a:spcBef>
              <a:buClr>
                <a:schemeClr val="tx1"/>
              </a:buClr>
              <a:buSzPts val="1600"/>
            </a:pPr>
            <a:endParaRPr lang="en-US" dirty="0"/>
          </a:p>
        </p:txBody>
      </p:sp>
    </p:spTree>
    <p:extLst>
      <p:ext uri="{BB962C8B-B14F-4D97-AF65-F5344CB8AC3E}">
        <p14:creationId xmlns:p14="http://schemas.microsoft.com/office/powerpoint/2010/main" val="1395039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ctrTitle"/>
          </p:nvPr>
        </p:nvSpPr>
        <p:spPr>
          <a:xfrm>
            <a:off x="2569800" y="2236800"/>
            <a:ext cx="4004400" cy="9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Statement</a:t>
            </a:r>
            <a:endParaRPr dirty="0"/>
          </a:p>
        </p:txBody>
      </p:sp>
      <p:sp>
        <p:nvSpPr>
          <p:cNvPr id="176" name="Google Shape;176;p17"/>
          <p:cNvSpPr txBox="1">
            <a:spLocks noGrp="1"/>
          </p:cNvSpPr>
          <p:nvPr>
            <p:ph type="subTitle" idx="1"/>
          </p:nvPr>
        </p:nvSpPr>
        <p:spPr>
          <a:xfrm>
            <a:off x="2569800" y="3188701"/>
            <a:ext cx="4004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start with the problem statement of our project.</a:t>
            </a:r>
            <a:endParaRPr dirty="0"/>
          </a:p>
        </p:txBody>
      </p:sp>
      <p:sp>
        <p:nvSpPr>
          <p:cNvPr id="177" name="Google Shape;177;p17"/>
          <p:cNvSpPr txBox="1"/>
          <p:nvPr/>
        </p:nvSpPr>
        <p:spPr>
          <a:xfrm>
            <a:off x="1030925" y="710500"/>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b="1">
                <a:solidFill>
                  <a:srgbClr val="FFFFFF"/>
                </a:solidFill>
                <a:latin typeface="Poppins"/>
                <a:ea typeface="Poppins"/>
                <a:cs typeface="Poppins"/>
                <a:sym typeface="Poppins"/>
              </a:rPr>
              <a:t>1</a:t>
            </a:r>
            <a:endParaRPr sz="6000">
              <a:solidFill>
                <a:srgbClr val="FFFFFF"/>
              </a:solidFill>
            </a:endParaRPr>
          </a:p>
        </p:txBody>
      </p:sp>
    </p:spTree>
    <p:extLst>
      <p:ext uri="{BB962C8B-B14F-4D97-AF65-F5344CB8AC3E}">
        <p14:creationId xmlns:p14="http://schemas.microsoft.com/office/powerpoint/2010/main" val="228075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442" name="Google Shape;442;p36"/>
          <p:cNvSpPr txBox="1">
            <a:spLocks noGrp="1"/>
          </p:cNvSpPr>
          <p:nvPr>
            <p:ph type="ctrTitle" idx="4294967295"/>
          </p:nvPr>
        </p:nvSpPr>
        <p:spPr>
          <a:xfrm>
            <a:off x="2491365" y="1991850"/>
            <a:ext cx="46080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dirty="0"/>
              <a:t>Thanks!</a:t>
            </a:r>
            <a:endParaRPr sz="8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19"/>
          <p:cNvPicPr preferRelativeResize="0"/>
          <p:nvPr/>
        </p:nvPicPr>
        <p:blipFill>
          <a:blip r:embed="rId3"/>
          <a:srcRect l="21867" r="21867"/>
          <a:stretch/>
        </p:blipFill>
        <p:spPr>
          <a:xfrm>
            <a:off x="6397103" y="1050113"/>
            <a:ext cx="3034500" cy="3034500"/>
          </a:xfrm>
          <a:prstGeom prst="ellipse">
            <a:avLst/>
          </a:prstGeom>
          <a:noFill/>
          <a:ln>
            <a:noFill/>
          </a:ln>
        </p:spPr>
      </p:pic>
      <p:grpSp>
        <p:nvGrpSpPr>
          <p:cNvPr id="189" name="Google Shape;189;p19"/>
          <p:cNvGrpSpPr/>
          <p:nvPr/>
        </p:nvGrpSpPr>
        <p:grpSpPr>
          <a:xfrm>
            <a:off x="5853100" y="3068600"/>
            <a:ext cx="1539600" cy="1539600"/>
            <a:chOff x="6680825" y="2549350"/>
            <a:chExt cx="1539600" cy="1539600"/>
          </a:xfrm>
        </p:grpSpPr>
        <p:sp>
          <p:nvSpPr>
            <p:cNvPr id="190" name="Google Shape;190;p19"/>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19"/>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19"/>
          <p:cNvSpPr txBox="1">
            <a:spLocks noGrp="1"/>
          </p:cNvSpPr>
          <p:nvPr>
            <p:ph type="title"/>
          </p:nvPr>
        </p:nvSpPr>
        <p:spPr>
          <a:xfrm>
            <a:off x="457325" y="371350"/>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194" name="Google Shape;194;p19"/>
          <p:cNvSpPr txBox="1">
            <a:spLocks noGrp="1"/>
          </p:cNvSpPr>
          <p:nvPr>
            <p:ph type="body" idx="1"/>
          </p:nvPr>
        </p:nvSpPr>
        <p:spPr>
          <a:xfrm>
            <a:off x="490589" y="1050113"/>
            <a:ext cx="5546134" cy="3814741"/>
          </a:xfrm>
          <a:prstGeom prst="rect">
            <a:avLst/>
          </a:prstGeom>
        </p:spPr>
        <p:txBody>
          <a:bodyPr spcFirstLastPara="1" wrap="square" lIns="91425" tIns="91425" rIns="91425" bIns="91425" anchor="t" anchorCtr="0">
            <a:noAutofit/>
          </a:bodyPr>
          <a:lstStyle/>
          <a:p>
            <a:pPr marL="127000" indent="0" algn="just">
              <a:buNone/>
            </a:pPr>
            <a:r>
              <a:rPr lang="en-US" dirty="0"/>
              <a:t>In today's connected world, figuring out where someone is from based on their looks, like their face, is tricky. This project tries to solve that by using Artificial Intelligence (AI). The goal is to look at facial features in pictures and make educated guesses about the person's likely country or region. It's a way of using technology to understand more about people from their photos.</a:t>
            </a:r>
          </a:p>
          <a:p>
            <a:pPr marL="127000" indent="0" algn="just">
              <a:buNone/>
            </a:pPr>
            <a:r>
              <a:rPr lang="en" dirty="0"/>
              <a:t>Areas where this model may be useful:</a:t>
            </a:r>
          </a:p>
          <a:p>
            <a:pPr algn="just">
              <a:buClr>
                <a:srgbClr val="0D1517"/>
              </a:buClr>
            </a:pPr>
            <a:r>
              <a:rPr lang="en" dirty="0"/>
              <a:t>Social Science Research</a:t>
            </a:r>
          </a:p>
          <a:p>
            <a:pPr algn="just">
              <a:buClr>
                <a:srgbClr val="0D1517"/>
              </a:buClr>
            </a:pPr>
            <a:r>
              <a:rPr lang="en" dirty="0"/>
              <a:t>Health Care Analysis</a:t>
            </a:r>
          </a:p>
          <a:p>
            <a:pPr algn="just"/>
            <a:endParaRPr lang="en" dirty="0"/>
          </a:p>
          <a:p>
            <a:pPr marL="127000" lvl="0" indent="0" algn="l" rtl="0">
              <a:spcBef>
                <a:spcPts val="600"/>
              </a:spcBef>
              <a:spcAft>
                <a:spcPts val="0"/>
              </a:spcAft>
              <a:buClr>
                <a:schemeClr val="tx1"/>
              </a:buClr>
              <a:buSzPts val="1600"/>
              <a:buNone/>
            </a:pPr>
            <a:endParaRPr lang="en" dirty="0"/>
          </a:p>
          <a:p>
            <a:pPr marL="127000" lvl="0" indent="0" algn="l" rtl="0">
              <a:spcBef>
                <a:spcPts val="600"/>
              </a:spcBef>
              <a:spcAft>
                <a:spcPts val="0"/>
              </a:spcAft>
              <a:buClr>
                <a:schemeClr val="tx1"/>
              </a:buClr>
              <a:buSzPts val="1600"/>
              <a:buNone/>
            </a:pPr>
            <a:endParaRPr dirty="0"/>
          </a:p>
        </p:txBody>
      </p:sp>
      <p:sp>
        <p:nvSpPr>
          <p:cNvPr id="195" name="Google Shape;195;p1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grpSp>
        <p:nvGrpSpPr>
          <p:cNvPr id="3" name="Google Shape;1107;p49">
            <a:extLst>
              <a:ext uri="{FF2B5EF4-FFF2-40B4-BE49-F238E27FC236}">
                <a16:creationId xmlns:a16="http://schemas.microsoft.com/office/drawing/2014/main" id="{C8CD4A9E-9B73-6D4B-3EB4-ED4EC10837A4}"/>
              </a:ext>
            </a:extLst>
          </p:cNvPr>
          <p:cNvGrpSpPr/>
          <p:nvPr/>
        </p:nvGrpSpPr>
        <p:grpSpPr>
          <a:xfrm>
            <a:off x="6351724" y="3574653"/>
            <a:ext cx="549527" cy="527144"/>
            <a:chOff x="5233525" y="4954450"/>
            <a:chExt cx="538275" cy="516350"/>
          </a:xfrm>
        </p:grpSpPr>
        <p:sp>
          <p:nvSpPr>
            <p:cNvPr id="4" name="Google Shape;1108;p49">
              <a:extLst>
                <a:ext uri="{FF2B5EF4-FFF2-40B4-BE49-F238E27FC236}">
                  <a16:creationId xmlns:a16="http://schemas.microsoft.com/office/drawing/2014/main" id="{90EA33D9-4A63-446C-6EC8-14B83D538DD3}"/>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09;p49">
              <a:extLst>
                <a:ext uri="{FF2B5EF4-FFF2-40B4-BE49-F238E27FC236}">
                  <a16:creationId xmlns:a16="http://schemas.microsoft.com/office/drawing/2014/main" id="{E4210829-01B2-187B-7B37-4564960E84DD}"/>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10;p49">
              <a:extLst>
                <a:ext uri="{FF2B5EF4-FFF2-40B4-BE49-F238E27FC236}">
                  <a16:creationId xmlns:a16="http://schemas.microsoft.com/office/drawing/2014/main" id="{9FD1B84C-028A-D0FC-32A3-8A637899D7B8}"/>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11;p49">
              <a:extLst>
                <a:ext uri="{FF2B5EF4-FFF2-40B4-BE49-F238E27FC236}">
                  <a16:creationId xmlns:a16="http://schemas.microsoft.com/office/drawing/2014/main" id="{86CC5D9B-E46F-59EE-A3FE-17EFBD19963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12;p49">
              <a:extLst>
                <a:ext uri="{FF2B5EF4-FFF2-40B4-BE49-F238E27FC236}">
                  <a16:creationId xmlns:a16="http://schemas.microsoft.com/office/drawing/2014/main" id="{0094B05F-D465-D6CD-1DE0-B42FA26E5FBF}"/>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13;p49">
              <a:extLst>
                <a:ext uri="{FF2B5EF4-FFF2-40B4-BE49-F238E27FC236}">
                  <a16:creationId xmlns:a16="http://schemas.microsoft.com/office/drawing/2014/main" id="{1D9C2B4A-3446-02D2-DEBE-E85B16110AE8}"/>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14;p49">
              <a:extLst>
                <a:ext uri="{FF2B5EF4-FFF2-40B4-BE49-F238E27FC236}">
                  <a16:creationId xmlns:a16="http://schemas.microsoft.com/office/drawing/2014/main" id="{51BF5D88-2FB7-33FF-79B2-B6E7050AEA7D}"/>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15;p49">
              <a:extLst>
                <a:ext uri="{FF2B5EF4-FFF2-40B4-BE49-F238E27FC236}">
                  <a16:creationId xmlns:a16="http://schemas.microsoft.com/office/drawing/2014/main" id="{C889CD0E-51E9-A104-C14A-F6CB36A33AA9}"/>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16;p49">
              <a:extLst>
                <a:ext uri="{FF2B5EF4-FFF2-40B4-BE49-F238E27FC236}">
                  <a16:creationId xmlns:a16="http://schemas.microsoft.com/office/drawing/2014/main" id="{0D285C63-D79A-A59D-6D98-B5E78016CD87}"/>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117;p49">
              <a:extLst>
                <a:ext uri="{FF2B5EF4-FFF2-40B4-BE49-F238E27FC236}">
                  <a16:creationId xmlns:a16="http://schemas.microsoft.com/office/drawing/2014/main" id="{AF27EFBC-FDAB-B2E1-3C8E-D0C1264C0F7B}"/>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18;p49">
              <a:extLst>
                <a:ext uri="{FF2B5EF4-FFF2-40B4-BE49-F238E27FC236}">
                  <a16:creationId xmlns:a16="http://schemas.microsoft.com/office/drawing/2014/main" id="{D40DB7B8-73C8-C051-D518-EB63B18533BE}"/>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0959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ctrTitle"/>
          </p:nvPr>
        </p:nvSpPr>
        <p:spPr>
          <a:xfrm>
            <a:off x="2412193" y="1811991"/>
            <a:ext cx="4319611" cy="9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Dataset</a:t>
            </a:r>
            <a:endParaRPr dirty="0"/>
          </a:p>
        </p:txBody>
      </p:sp>
      <p:sp>
        <p:nvSpPr>
          <p:cNvPr id="176" name="Google Shape;176;p17"/>
          <p:cNvSpPr txBox="1">
            <a:spLocks noGrp="1"/>
          </p:cNvSpPr>
          <p:nvPr>
            <p:ph type="subTitle" idx="1"/>
          </p:nvPr>
        </p:nvSpPr>
        <p:spPr>
          <a:xfrm>
            <a:off x="2569798" y="2571750"/>
            <a:ext cx="4004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What’s the dataset we use.</a:t>
            </a:r>
            <a:r>
              <a:rPr lang="en" dirty="0"/>
              <a:t>.</a:t>
            </a:r>
            <a:endParaRPr dirty="0"/>
          </a:p>
        </p:txBody>
      </p:sp>
      <p:sp>
        <p:nvSpPr>
          <p:cNvPr id="177" name="Google Shape;177;p17"/>
          <p:cNvSpPr txBox="1"/>
          <p:nvPr/>
        </p:nvSpPr>
        <p:spPr>
          <a:xfrm>
            <a:off x="1030925" y="710500"/>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b="1" dirty="0">
                <a:solidFill>
                  <a:srgbClr val="FFFFFF"/>
                </a:solidFill>
                <a:latin typeface="Poppins"/>
                <a:ea typeface="Poppins"/>
                <a:cs typeface="Poppins"/>
                <a:sym typeface="Poppins"/>
              </a:rPr>
              <a:t>2</a:t>
            </a:r>
            <a:endParaRPr sz="6000" dirty="0">
              <a:solidFill>
                <a:srgbClr val="FFFFFF"/>
              </a:solidFill>
            </a:endParaRPr>
          </a:p>
        </p:txBody>
      </p:sp>
    </p:spTree>
    <p:extLst>
      <p:ext uri="{BB962C8B-B14F-4D97-AF65-F5344CB8AC3E}">
        <p14:creationId xmlns:p14="http://schemas.microsoft.com/office/powerpoint/2010/main" val="578229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572373" y="282951"/>
            <a:ext cx="4250912"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Exploratory Data Analysis</a:t>
            </a:r>
            <a:endParaRPr sz="2400" dirty="0"/>
          </a:p>
        </p:txBody>
      </p:sp>
      <p:sp>
        <p:nvSpPr>
          <p:cNvPr id="157" name="Google Shape;157;p1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10" name="Google Shape;194;p19">
            <a:extLst>
              <a:ext uri="{FF2B5EF4-FFF2-40B4-BE49-F238E27FC236}">
                <a16:creationId xmlns:a16="http://schemas.microsoft.com/office/drawing/2014/main" id="{E61C6914-34FB-2C99-BCE3-B93FEAC59D00}"/>
              </a:ext>
            </a:extLst>
          </p:cNvPr>
          <p:cNvSpPr txBox="1">
            <a:spLocks noGrp="1"/>
          </p:cNvSpPr>
          <p:nvPr>
            <p:ph type="body" idx="1"/>
          </p:nvPr>
        </p:nvSpPr>
        <p:spPr>
          <a:xfrm>
            <a:off x="514699" y="1922979"/>
            <a:ext cx="4493070" cy="466542"/>
          </a:xfrm>
          <a:prstGeom prst="rect">
            <a:avLst/>
          </a:prstGeom>
        </p:spPr>
        <p:txBody>
          <a:bodyPr spcFirstLastPara="1" wrap="square" lIns="91425" tIns="91425" rIns="91425" bIns="91425" anchor="t" anchorCtr="0">
            <a:noAutofit/>
          </a:bodyPr>
          <a:lstStyle/>
          <a:p>
            <a:pPr marL="127000" indent="0">
              <a:buNone/>
            </a:pPr>
            <a:r>
              <a:rPr lang="en-US" sz="1600" b="1" dirty="0">
                <a:latin typeface="Poppins SemiBold" panose="00000700000000000000" pitchFamily="2" charset="0"/>
                <a:cs typeface="Poppins SemiBold" panose="00000700000000000000" pitchFamily="2" charset="0"/>
              </a:rPr>
              <a:t>Train &amp; Validation Dataset Size</a:t>
            </a:r>
            <a:r>
              <a:rPr lang="en-US" sz="1600" dirty="0">
                <a:latin typeface="Poppins SemiBold" panose="00000700000000000000" pitchFamily="2" charset="0"/>
                <a:cs typeface="Poppins SemiBold" panose="00000700000000000000" pitchFamily="2" charset="0"/>
              </a:rPr>
              <a:t> </a:t>
            </a:r>
          </a:p>
          <a:p>
            <a:pPr marL="127000" indent="0">
              <a:buNone/>
            </a:pPr>
            <a:endParaRPr lang="en-US" sz="1600" dirty="0"/>
          </a:p>
          <a:p>
            <a:pPr marL="127000" lvl="0" indent="0" algn="l" rtl="0">
              <a:spcBef>
                <a:spcPts val="600"/>
              </a:spcBef>
              <a:spcAft>
                <a:spcPts val="0"/>
              </a:spcAft>
              <a:buClr>
                <a:schemeClr val="tx1"/>
              </a:buClr>
              <a:buSzPts val="1600"/>
              <a:buNone/>
            </a:pPr>
            <a:endParaRPr lang="en" sz="1600" dirty="0"/>
          </a:p>
          <a:p>
            <a:pPr marL="457200" lvl="0" indent="-330200" algn="l" rtl="0">
              <a:spcBef>
                <a:spcPts val="600"/>
              </a:spcBef>
              <a:spcAft>
                <a:spcPts val="0"/>
              </a:spcAft>
              <a:buClr>
                <a:schemeClr val="tx1"/>
              </a:buClr>
              <a:buSzPts val="1600"/>
              <a:buChar char="￮"/>
            </a:pPr>
            <a:endParaRPr lang="en" sz="1600" dirty="0"/>
          </a:p>
          <a:p>
            <a:pPr marL="127000" lvl="0" indent="0" algn="l" rtl="0">
              <a:spcBef>
                <a:spcPts val="600"/>
              </a:spcBef>
              <a:spcAft>
                <a:spcPts val="0"/>
              </a:spcAft>
              <a:buClr>
                <a:schemeClr val="tx1"/>
              </a:buClr>
              <a:buSzPts val="1600"/>
              <a:buNone/>
            </a:pPr>
            <a:endParaRPr sz="1600" dirty="0"/>
          </a:p>
        </p:txBody>
      </p:sp>
      <p:pic>
        <p:nvPicPr>
          <p:cNvPr id="14" name="Picture 13">
            <a:extLst>
              <a:ext uri="{FF2B5EF4-FFF2-40B4-BE49-F238E27FC236}">
                <a16:creationId xmlns:a16="http://schemas.microsoft.com/office/drawing/2014/main" id="{FB31952F-85E8-E461-2D40-499DF2D5C2FE}"/>
              </a:ext>
            </a:extLst>
          </p:cNvPr>
          <p:cNvPicPr>
            <a:picLocks noChangeAspect="1"/>
          </p:cNvPicPr>
          <p:nvPr/>
        </p:nvPicPr>
        <p:blipFill>
          <a:blip r:embed="rId3"/>
          <a:srcRect/>
          <a:stretch/>
        </p:blipFill>
        <p:spPr>
          <a:xfrm>
            <a:off x="758856" y="2409837"/>
            <a:ext cx="4933271" cy="2384413"/>
          </a:xfrm>
          <a:prstGeom prst="rect">
            <a:avLst/>
          </a:prstGeom>
        </p:spPr>
      </p:pic>
      <p:sp>
        <p:nvSpPr>
          <p:cNvPr id="2" name="Google Shape;194;p19">
            <a:extLst>
              <a:ext uri="{FF2B5EF4-FFF2-40B4-BE49-F238E27FC236}">
                <a16:creationId xmlns:a16="http://schemas.microsoft.com/office/drawing/2014/main" id="{9B7D18CF-0139-CF66-ADC3-98AB58C3C467}"/>
              </a:ext>
            </a:extLst>
          </p:cNvPr>
          <p:cNvSpPr txBox="1">
            <a:spLocks/>
          </p:cNvSpPr>
          <p:nvPr/>
        </p:nvSpPr>
        <p:spPr>
          <a:xfrm>
            <a:off x="514699" y="1092204"/>
            <a:ext cx="4493070" cy="1048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lt2"/>
              </a:buClr>
              <a:buSzPts val="1400"/>
              <a:buFont typeface="Poppins Light"/>
              <a:buChar char="￮"/>
              <a:defRPr sz="1400" b="0" i="0" u="none" strike="noStrike" cap="none">
                <a:solidFill>
                  <a:schemeClr val="dk1"/>
                </a:solidFill>
                <a:latin typeface="Poppins Light"/>
                <a:ea typeface="Poppins Light"/>
                <a:cs typeface="Poppins Light"/>
                <a:sym typeface="Poppins Light"/>
              </a:defRPr>
            </a:lvl1pPr>
            <a:lvl2pPr marL="914400" marR="0" lvl="1" indent="-317500" algn="l" rtl="0">
              <a:lnSpc>
                <a:spcPct val="100000"/>
              </a:lnSpc>
              <a:spcBef>
                <a:spcPts val="0"/>
              </a:spcBef>
              <a:spcAft>
                <a:spcPts val="0"/>
              </a:spcAft>
              <a:buClr>
                <a:schemeClr val="lt2"/>
              </a:buClr>
              <a:buSzPts val="1400"/>
              <a:buFont typeface="Poppins Light"/>
              <a:buChar char="￮"/>
              <a:defRPr sz="1400" b="0" i="0" u="none" strike="noStrike" cap="none">
                <a:solidFill>
                  <a:schemeClr val="dk1"/>
                </a:solidFill>
                <a:latin typeface="Poppins Light"/>
                <a:ea typeface="Poppins Light"/>
                <a:cs typeface="Poppins Light"/>
                <a:sym typeface="Poppins Light"/>
              </a:defRPr>
            </a:lvl2pPr>
            <a:lvl3pPr marL="1371600" marR="0" lvl="2" indent="-317500" algn="l" rtl="0">
              <a:lnSpc>
                <a:spcPct val="100000"/>
              </a:lnSpc>
              <a:spcBef>
                <a:spcPts val="0"/>
              </a:spcBef>
              <a:spcAft>
                <a:spcPts val="0"/>
              </a:spcAft>
              <a:buClr>
                <a:schemeClr val="lt2"/>
              </a:buClr>
              <a:buSzPts val="1400"/>
              <a:buFont typeface="Poppins Light"/>
              <a:buChar char="￮"/>
              <a:defRPr sz="1400" b="0" i="0" u="none" strike="noStrike" cap="none">
                <a:solidFill>
                  <a:schemeClr val="dk1"/>
                </a:solidFill>
                <a:latin typeface="Poppins Light"/>
                <a:ea typeface="Poppins Light"/>
                <a:cs typeface="Poppins Light"/>
                <a:sym typeface="Poppins Light"/>
              </a:defRPr>
            </a:lvl3pPr>
            <a:lvl4pPr marL="1828800" marR="0" lvl="3" indent="-317500" algn="l" rtl="0">
              <a:lnSpc>
                <a:spcPct val="100000"/>
              </a:lnSpc>
              <a:spcBef>
                <a:spcPts val="0"/>
              </a:spcBef>
              <a:spcAft>
                <a:spcPts val="0"/>
              </a:spcAft>
              <a:buClr>
                <a:srgbClr val="CCCCCC"/>
              </a:buClr>
              <a:buSzPts val="1400"/>
              <a:buFont typeface="Poppins Light"/>
              <a:buChar char="●"/>
              <a:defRPr sz="1400" b="0" i="0" u="none" strike="noStrike" cap="none">
                <a:solidFill>
                  <a:schemeClr val="dk1"/>
                </a:solidFill>
                <a:latin typeface="Poppins Light"/>
                <a:ea typeface="Poppins Light"/>
                <a:cs typeface="Poppins Light"/>
                <a:sym typeface="Poppins Light"/>
              </a:defRPr>
            </a:lvl4pPr>
            <a:lvl5pPr marL="2286000" marR="0" lvl="4" indent="-317500" algn="l" rtl="0">
              <a:lnSpc>
                <a:spcPct val="100000"/>
              </a:lnSpc>
              <a:spcBef>
                <a:spcPts val="0"/>
              </a:spcBef>
              <a:spcAft>
                <a:spcPts val="0"/>
              </a:spcAft>
              <a:buClr>
                <a:srgbClr val="CCCCCC"/>
              </a:buClr>
              <a:buSzPts val="1400"/>
              <a:buFont typeface="Poppins Light"/>
              <a:buChar char="○"/>
              <a:defRPr sz="1400" b="0" i="0" u="none" strike="noStrike" cap="none">
                <a:solidFill>
                  <a:schemeClr val="dk1"/>
                </a:solidFill>
                <a:latin typeface="Poppins Light"/>
                <a:ea typeface="Poppins Light"/>
                <a:cs typeface="Poppins Light"/>
                <a:sym typeface="Poppins Light"/>
              </a:defRPr>
            </a:lvl5pPr>
            <a:lvl6pPr marL="2743200" marR="0" lvl="5" indent="-317500" algn="l" rtl="0">
              <a:lnSpc>
                <a:spcPct val="100000"/>
              </a:lnSpc>
              <a:spcBef>
                <a:spcPts val="0"/>
              </a:spcBef>
              <a:spcAft>
                <a:spcPts val="0"/>
              </a:spcAft>
              <a:buClr>
                <a:srgbClr val="CCCCCC"/>
              </a:buClr>
              <a:buSzPts val="1400"/>
              <a:buFont typeface="Poppins Light"/>
              <a:buChar char="■"/>
              <a:defRPr sz="1400" b="0" i="0" u="none" strike="noStrike" cap="none">
                <a:solidFill>
                  <a:schemeClr val="dk1"/>
                </a:solidFill>
                <a:latin typeface="Poppins Light"/>
                <a:ea typeface="Poppins Light"/>
                <a:cs typeface="Poppins Light"/>
                <a:sym typeface="Poppins Light"/>
              </a:defRPr>
            </a:lvl6pPr>
            <a:lvl7pPr marL="3200400" marR="0" lvl="6" indent="-317500" algn="l" rtl="0">
              <a:lnSpc>
                <a:spcPct val="100000"/>
              </a:lnSpc>
              <a:spcBef>
                <a:spcPts val="0"/>
              </a:spcBef>
              <a:spcAft>
                <a:spcPts val="0"/>
              </a:spcAft>
              <a:buClr>
                <a:srgbClr val="CCCCCC"/>
              </a:buClr>
              <a:buSzPts val="1400"/>
              <a:buFont typeface="Poppins Light"/>
              <a:buChar char="●"/>
              <a:defRPr sz="1400" b="0" i="0" u="none" strike="noStrike" cap="none">
                <a:solidFill>
                  <a:schemeClr val="dk1"/>
                </a:solidFill>
                <a:latin typeface="Poppins Light"/>
                <a:ea typeface="Poppins Light"/>
                <a:cs typeface="Poppins Light"/>
                <a:sym typeface="Poppins Light"/>
              </a:defRPr>
            </a:lvl7pPr>
            <a:lvl8pPr marL="3657600" marR="0" lvl="7" indent="-317500" algn="l" rtl="0">
              <a:lnSpc>
                <a:spcPct val="100000"/>
              </a:lnSpc>
              <a:spcBef>
                <a:spcPts val="0"/>
              </a:spcBef>
              <a:spcAft>
                <a:spcPts val="0"/>
              </a:spcAft>
              <a:buClr>
                <a:srgbClr val="CCCCCC"/>
              </a:buClr>
              <a:buSzPts val="1400"/>
              <a:buFont typeface="Poppins Light"/>
              <a:buChar char="○"/>
              <a:defRPr sz="1400" b="0" i="0" u="none" strike="noStrike" cap="none">
                <a:solidFill>
                  <a:schemeClr val="dk1"/>
                </a:solidFill>
                <a:latin typeface="Poppins Light"/>
                <a:ea typeface="Poppins Light"/>
                <a:cs typeface="Poppins Light"/>
                <a:sym typeface="Poppins Light"/>
              </a:defRPr>
            </a:lvl8pPr>
            <a:lvl9pPr marL="4114800" marR="0" lvl="8" indent="-317500" algn="l" rtl="0">
              <a:lnSpc>
                <a:spcPct val="100000"/>
              </a:lnSpc>
              <a:spcBef>
                <a:spcPts val="0"/>
              </a:spcBef>
              <a:spcAft>
                <a:spcPts val="0"/>
              </a:spcAft>
              <a:buClr>
                <a:srgbClr val="CCCCCC"/>
              </a:buClr>
              <a:buSzPts val="1400"/>
              <a:buFont typeface="Poppins Light"/>
              <a:buChar char="■"/>
              <a:defRPr sz="1400" b="0" i="0" u="none" strike="noStrike" cap="none">
                <a:solidFill>
                  <a:schemeClr val="dk1"/>
                </a:solidFill>
                <a:latin typeface="Poppins Light"/>
                <a:ea typeface="Poppins Light"/>
                <a:cs typeface="Poppins Light"/>
                <a:sym typeface="Poppins Light"/>
              </a:defRPr>
            </a:lvl9pPr>
          </a:lstStyle>
          <a:p>
            <a:pPr marL="127000" indent="0">
              <a:buFont typeface="Poppins Light"/>
              <a:buNone/>
            </a:pPr>
            <a:r>
              <a:rPr lang="en-US" sz="1600" b="1" dirty="0">
                <a:latin typeface="Poppins SemiBold" panose="00000700000000000000" pitchFamily="2" charset="0"/>
                <a:cs typeface="Poppins SemiBold" panose="00000700000000000000" pitchFamily="2" charset="0"/>
              </a:rPr>
              <a:t>Dataset</a:t>
            </a:r>
          </a:p>
          <a:p>
            <a:pPr marL="127000" indent="0">
              <a:buFont typeface="Poppins Light"/>
              <a:buNone/>
            </a:pPr>
            <a:r>
              <a:rPr lang="en-US" sz="1600" dirty="0">
                <a:latin typeface="Poppins Light" panose="00000400000000000000" pitchFamily="2" charset="0"/>
                <a:cs typeface="Poppins Light" panose="00000400000000000000" pitchFamily="2" charset="0"/>
                <a:hlinkClick r:id="rId4"/>
              </a:rPr>
              <a:t>FairFace</a:t>
            </a:r>
            <a:endParaRPr lang="en-US" sz="1600" dirty="0">
              <a:latin typeface="Poppins Light" panose="00000400000000000000" pitchFamily="2" charset="0"/>
              <a:cs typeface="Poppins Light" panose="00000400000000000000" pitchFamily="2" charset="0"/>
            </a:endParaRPr>
          </a:p>
          <a:p>
            <a:pPr marL="127000" indent="0">
              <a:buClr>
                <a:schemeClr val="tx1"/>
              </a:buClr>
              <a:buSzPts val="1600"/>
              <a:buFont typeface="Poppins Light"/>
              <a:buNone/>
            </a:pPr>
            <a:endParaRPr lang="en-US" sz="1600" dirty="0"/>
          </a:p>
          <a:p>
            <a:pPr indent="-330200">
              <a:buClr>
                <a:schemeClr val="tx1"/>
              </a:buClr>
              <a:buSzPts val="1600"/>
            </a:pPr>
            <a:endParaRPr lang="en-US" sz="1600" dirty="0"/>
          </a:p>
          <a:p>
            <a:pPr marL="127000" indent="0">
              <a:buClr>
                <a:schemeClr val="tx1"/>
              </a:buClr>
              <a:buSzPts val="1600"/>
              <a:buFont typeface="Poppins Light"/>
              <a:buNone/>
            </a:pPr>
            <a:endParaRPr lang="en-US" sz="1600" dirty="0"/>
          </a:p>
        </p:txBody>
      </p:sp>
    </p:spTree>
    <p:extLst>
      <p:ext uri="{BB962C8B-B14F-4D97-AF65-F5344CB8AC3E}">
        <p14:creationId xmlns:p14="http://schemas.microsoft.com/office/powerpoint/2010/main" val="3857558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572373" y="282951"/>
            <a:ext cx="4250912"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Exploratory Data Analysis</a:t>
            </a:r>
            <a:endParaRPr sz="2400" dirty="0"/>
          </a:p>
        </p:txBody>
      </p:sp>
      <p:sp>
        <p:nvSpPr>
          <p:cNvPr id="157" name="Google Shape;157;p1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0" name="Google Shape;194;p19">
            <a:extLst>
              <a:ext uri="{FF2B5EF4-FFF2-40B4-BE49-F238E27FC236}">
                <a16:creationId xmlns:a16="http://schemas.microsoft.com/office/drawing/2014/main" id="{E61C6914-34FB-2C99-BCE3-B93FEAC59D00}"/>
              </a:ext>
            </a:extLst>
          </p:cNvPr>
          <p:cNvSpPr txBox="1">
            <a:spLocks noGrp="1"/>
          </p:cNvSpPr>
          <p:nvPr>
            <p:ph type="body" idx="1"/>
          </p:nvPr>
        </p:nvSpPr>
        <p:spPr>
          <a:xfrm>
            <a:off x="572373" y="1413786"/>
            <a:ext cx="1985505" cy="1699362"/>
          </a:xfrm>
          <a:prstGeom prst="rect">
            <a:avLst/>
          </a:prstGeom>
        </p:spPr>
        <p:txBody>
          <a:bodyPr spcFirstLastPara="1" wrap="square" lIns="91425" tIns="91425" rIns="91425" bIns="91425" anchor="t" anchorCtr="0">
            <a:noAutofit/>
          </a:bodyPr>
          <a:lstStyle/>
          <a:p>
            <a:pPr marL="127000" indent="0">
              <a:buNone/>
            </a:pPr>
            <a:r>
              <a:rPr lang="en-US" sz="1600" b="1" dirty="0">
                <a:latin typeface="Poppins SemiBold" panose="00000700000000000000" pitchFamily="2" charset="0"/>
                <a:cs typeface="Poppins SemiBold" panose="00000700000000000000" pitchFamily="2" charset="0"/>
              </a:rPr>
              <a:t>Features of Train &amp; Validation Dataset</a:t>
            </a:r>
            <a:endParaRPr lang="en-US" sz="1600" dirty="0">
              <a:latin typeface="Poppins SemiBold" panose="00000700000000000000" pitchFamily="2" charset="0"/>
              <a:cs typeface="Poppins SemiBold" panose="00000700000000000000" pitchFamily="2" charset="0"/>
            </a:endParaRPr>
          </a:p>
          <a:p>
            <a:pPr marL="127000" indent="0">
              <a:buNone/>
            </a:pPr>
            <a:endParaRPr lang="en-US" sz="1600" dirty="0"/>
          </a:p>
          <a:p>
            <a:pPr marL="127000" lvl="0" indent="0" algn="l" rtl="0">
              <a:spcBef>
                <a:spcPts val="600"/>
              </a:spcBef>
              <a:spcAft>
                <a:spcPts val="0"/>
              </a:spcAft>
              <a:buClr>
                <a:schemeClr val="tx1"/>
              </a:buClr>
              <a:buSzPts val="1600"/>
              <a:buNone/>
            </a:pPr>
            <a:endParaRPr lang="en" sz="1600" dirty="0"/>
          </a:p>
          <a:p>
            <a:pPr marL="127000" lvl="0" indent="0" algn="l" rtl="0">
              <a:spcBef>
                <a:spcPts val="600"/>
              </a:spcBef>
              <a:spcAft>
                <a:spcPts val="0"/>
              </a:spcAft>
              <a:buClr>
                <a:schemeClr val="tx1"/>
              </a:buClr>
              <a:buSzPts val="1600"/>
              <a:buNone/>
            </a:pPr>
            <a:endParaRPr sz="1600" dirty="0"/>
          </a:p>
        </p:txBody>
      </p:sp>
      <p:pic>
        <p:nvPicPr>
          <p:cNvPr id="3" name="Picture 2">
            <a:extLst>
              <a:ext uri="{FF2B5EF4-FFF2-40B4-BE49-F238E27FC236}">
                <a16:creationId xmlns:a16="http://schemas.microsoft.com/office/drawing/2014/main" id="{24C9B8F2-D188-940E-09B2-8FAA379A3D69}"/>
              </a:ext>
            </a:extLst>
          </p:cNvPr>
          <p:cNvPicPr>
            <a:picLocks noChangeAspect="1"/>
          </p:cNvPicPr>
          <p:nvPr/>
        </p:nvPicPr>
        <p:blipFill>
          <a:blip r:embed="rId3"/>
          <a:stretch>
            <a:fillRect/>
          </a:stretch>
        </p:blipFill>
        <p:spPr>
          <a:xfrm>
            <a:off x="2637659" y="966051"/>
            <a:ext cx="3868681" cy="3999928"/>
          </a:xfrm>
          <a:prstGeom prst="rect">
            <a:avLst/>
          </a:prstGeom>
        </p:spPr>
      </p:pic>
    </p:spTree>
    <p:extLst>
      <p:ext uri="{BB962C8B-B14F-4D97-AF65-F5344CB8AC3E}">
        <p14:creationId xmlns:p14="http://schemas.microsoft.com/office/powerpoint/2010/main" val="348568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509552" y="0"/>
            <a:ext cx="4250912"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Exploratory Data Analysis</a:t>
            </a:r>
            <a:endParaRPr sz="2400" dirty="0"/>
          </a:p>
        </p:txBody>
      </p:sp>
      <p:sp>
        <p:nvSpPr>
          <p:cNvPr id="157" name="Google Shape;157;p1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10" name="Google Shape;194;p19">
            <a:extLst>
              <a:ext uri="{FF2B5EF4-FFF2-40B4-BE49-F238E27FC236}">
                <a16:creationId xmlns:a16="http://schemas.microsoft.com/office/drawing/2014/main" id="{E61C6914-34FB-2C99-BCE3-B93FEAC59D00}"/>
              </a:ext>
            </a:extLst>
          </p:cNvPr>
          <p:cNvSpPr txBox="1">
            <a:spLocks noGrp="1"/>
          </p:cNvSpPr>
          <p:nvPr>
            <p:ph type="body" idx="1"/>
          </p:nvPr>
        </p:nvSpPr>
        <p:spPr>
          <a:xfrm>
            <a:off x="509552" y="1495214"/>
            <a:ext cx="1985505" cy="1715656"/>
          </a:xfrm>
          <a:prstGeom prst="rect">
            <a:avLst/>
          </a:prstGeom>
        </p:spPr>
        <p:txBody>
          <a:bodyPr spcFirstLastPara="1" wrap="square" lIns="91425" tIns="91425" rIns="91425" bIns="91425" anchor="t" anchorCtr="0">
            <a:noAutofit/>
          </a:bodyPr>
          <a:lstStyle/>
          <a:p>
            <a:pPr marL="127000" indent="0">
              <a:buNone/>
            </a:pPr>
            <a:r>
              <a:rPr lang="en-US" sz="1800" b="1" dirty="0">
                <a:latin typeface="Poppins SemiBold" panose="00000700000000000000" pitchFamily="2" charset="0"/>
                <a:cs typeface="Poppins SemiBold" panose="00000700000000000000" pitchFamily="2" charset="0"/>
              </a:rPr>
              <a:t>Data Information of Train &amp; Validation Dataset</a:t>
            </a:r>
            <a:endParaRPr lang="en-US" sz="1800" dirty="0">
              <a:latin typeface="Poppins SemiBold" panose="00000700000000000000" pitchFamily="2" charset="0"/>
              <a:cs typeface="Poppins SemiBold" panose="00000700000000000000" pitchFamily="2" charset="0"/>
            </a:endParaRPr>
          </a:p>
          <a:p>
            <a:pPr marL="127000" indent="0">
              <a:buNone/>
            </a:pPr>
            <a:endParaRPr lang="en-US" dirty="0"/>
          </a:p>
          <a:p>
            <a:pPr marL="127000" lvl="0" indent="0" algn="l" rtl="0">
              <a:spcBef>
                <a:spcPts val="600"/>
              </a:spcBef>
              <a:spcAft>
                <a:spcPts val="0"/>
              </a:spcAft>
              <a:buClr>
                <a:schemeClr val="tx1"/>
              </a:buClr>
              <a:buSzPts val="1600"/>
              <a:buNone/>
            </a:pPr>
            <a:endParaRPr lang="en" dirty="0"/>
          </a:p>
          <a:p>
            <a:pPr marL="127000" lvl="0" indent="0" algn="l" rtl="0">
              <a:spcBef>
                <a:spcPts val="600"/>
              </a:spcBef>
              <a:spcAft>
                <a:spcPts val="0"/>
              </a:spcAft>
              <a:buClr>
                <a:schemeClr val="tx1"/>
              </a:buClr>
              <a:buSzPts val="1600"/>
              <a:buNone/>
            </a:pPr>
            <a:endParaRPr dirty="0"/>
          </a:p>
        </p:txBody>
      </p:sp>
      <p:pic>
        <p:nvPicPr>
          <p:cNvPr id="3" name="Picture 2">
            <a:extLst>
              <a:ext uri="{FF2B5EF4-FFF2-40B4-BE49-F238E27FC236}">
                <a16:creationId xmlns:a16="http://schemas.microsoft.com/office/drawing/2014/main" id="{24C9B8F2-D188-940E-09B2-8FAA379A3D69}"/>
              </a:ext>
            </a:extLst>
          </p:cNvPr>
          <p:cNvPicPr>
            <a:picLocks noChangeAspect="1"/>
          </p:cNvPicPr>
          <p:nvPr/>
        </p:nvPicPr>
        <p:blipFill>
          <a:blip r:embed="rId3"/>
          <a:srcRect/>
          <a:stretch/>
        </p:blipFill>
        <p:spPr>
          <a:xfrm>
            <a:off x="2965794" y="683100"/>
            <a:ext cx="2989777" cy="4343530"/>
          </a:xfrm>
          <a:prstGeom prst="rect">
            <a:avLst/>
          </a:prstGeom>
        </p:spPr>
      </p:pic>
    </p:spTree>
    <p:extLst>
      <p:ext uri="{BB962C8B-B14F-4D97-AF65-F5344CB8AC3E}">
        <p14:creationId xmlns:p14="http://schemas.microsoft.com/office/powerpoint/2010/main" val="1529300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572373" y="282951"/>
            <a:ext cx="4250912"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Data Visualization</a:t>
            </a:r>
            <a:endParaRPr sz="2400" dirty="0"/>
          </a:p>
        </p:txBody>
      </p:sp>
      <p:sp>
        <p:nvSpPr>
          <p:cNvPr id="157" name="Google Shape;157;p1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10" name="Google Shape;194;p19">
            <a:extLst>
              <a:ext uri="{FF2B5EF4-FFF2-40B4-BE49-F238E27FC236}">
                <a16:creationId xmlns:a16="http://schemas.microsoft.com/office/drawing/2014/main" id="{E61C6914-34FB-2C99-BCE3-B93FEAC59D00}"/>
              </a:ext>
            </a:extLst>
          </p:cNvPr>
          <p:cNvSpPr txBox="1">
            <a:spLocks noGrp="1"/>
          </p:cNvSpPr>
          <p:nvPr>
            <p:ph type="body" idx="1"/>
          </p:nvPr>
        </p:nvSpPr>
        <p:spPr>
          <a:xfrm>
            <a:off x="436609" y="1109869"/>
            <a:ext cx="6627306" cy="466542"/>
          </a:xfrm>
          <a:prstGeom prst="rect">
            <a:avLst/>
          </a:prstGeom>
        </p:spPr>
        <p:txBody>
          <a:bodyPr spcFirstLastPara="1" wrap="square" lIns="91425" tIns="91425" rIns="91425" bIns="91425" anchor="t" anchorCtr="0">
            <a:noAutofit/>
          </a:bodyPr>
          <a:lstStyle/>
          <a:p>
            <a:pPr marL="127000" indent="0">
              <a:buNone/>
            </a:pPr>
            <a:r>
              <a:rPr lang="en-US" sz="1600" b="1" dirty="0">
                <a:latin typeface="Poppins SemiBold" panose="00000700000000000000" pitchFamily="2" charset="0"/>
                <a:cs typeface="Poppins SemiBold" panose="00000700000000000000" pitchFamily="2" charset="0"/>
              </a:rPr>
              <a:t>Age Distribution Analysis for Training and Validation Dataset</a:t>
            </a:r>
            <a:endParaRPr lang="en-US" sz="1600" dirty="0"/>
          </a:p>
          <a:p>
            <a:pPr marL="127000" lvl="0" indent="0" algn="l" rtl="0">
              <a:spcBef>
                <a:spcPts val="600"/>
              </a:spcBef>
              <a:spcAft>
                <a:spcPts val="0"/>
              </a:spcAft>
              <a:buClr>
                <a:schemeClr val="tx1"/>
              </a:buClr>
              <a:buSzPts val="1600"/>
              <a:buNone/>
            </a:pPr>
            <a:endParaRPr lang="en" sz="1600" dirty="0"/>
          </a:p>
          <a:p>
            <a:pPr marL="457200" lvl="0" indent="-330200" algn="l" rtl="0">
              <a:spcBef>
                <a:spcPts val="600"/>
              </a:spcBef>
              <a:spcAft>
                <a:spcPts val="0"/>
              </a:spcAft>
              <a:buClr>
                <a:schemeClr val="tx1"/>
              </a:buClr>
              <a:buSzPts val="1600"/>
              <a:buChar char="￮"/>
            </a:pPr>
            <a:endParaRPr lang="en" sz="1600" dirty="0"/>
          </a:p>
          <a:p>
            <a:pPr marL="127000" lvl="0" indent="0" algn="l" rtl="0">
              <a:spcBef>
                <a:spcPts val="600"/>
              </a:spcBef>
              <a:spcAft>
                <a:spcPts val="0"/>
              </a:spcAft>
              <a:buClr>
                <a:schemeClr val="tx1"/>
              </a:buClr>
              <a:buSzPts val="1600"/>
              <a:buNone/>
            </a:pPr>
            <a:endParaRPr sz="1600" dirty="0"/>
          </a:p>
        </p:txBody>
      </p:sp>
      <p:pic>
        <p:nvPicPr>
          <p:cNvPr id="3" name="Picture 2">
            <a:extLst>
              <a:ext uri="{FF2B5EF4-FFF2-40B4-BE49-F238E27FC236}">
                <a16:creationId xmlns:a16="http://schemas.microsoft.com/office/drawing/2014/main" id="{477098E3-AE44-89C3-95B7-4E68E02F4A11}"/>
              </a:ext>
            </a:extLst>
          </p:cNvPr>
          <p:cNvPicPr>
            <a:picLocks noChangeAspect="1"/>
          </p:cNvPicPr>
          <p:nvPr/>
        </p:nvPicPr>
        <p:blipFill>
          <a:blip r:embed="rId3"/>
          <a:stretch>
            <a:fillRect/>
          </a:stretch>
        </p:blipFill>
        <p:spPr>
          <a:xfrm>
            <a:off x="302369" y="1872665"/>
            <a:ext cx="3957745" cy="2598980"/>
          </a:xfrm>
          <a:prstGeom prst="rect">
            <a:avLst/>
          </a:prstGeom>
        </p:spPr>
      </p:pic>
      <p:pic>
        <p:nvPicPr>
          <p:cNvPr id="5" name="Picture 4">
            <a:extLst>
              <a:ext uri="{FF2B5EF4-FFF2-40B4-BE49-F238E27FC236}">
                <a16:creationId xmlns:a16="http://schemas.microsoft.com/office/drawing/2014/main" id="{3FCD0722-F88F-034D-70C6-D6C45C19FF0B}"/>
              </a:ext>
            </a:extLst>
          </p:cNvPr>
          <p:cNvPicPr>
            <a:picLocks noChangeAspect="1"/>
          </p:cNvPicPr>
          <p:nvPr/>
        </p:nvPicPr>
        <p:blipFill>
          <a:blip r:embed="rId4"/>
          <a:stretch>
            <a:fillRect/>
          </a:stretch>
        </p:blipFill>
        <p:spPr>
          <a:xfrm>
            <a:off x="4452019" y="1855717"/>
            <a:ext cx="3967792" cy="2632877"/>
          </a:xfrm>
          <a:prstGeom prst="rect">
            <a:avLst/>
          </a:prstGeom>
        </p:spPr>
      </p:pic>
    </p:spTree>
    <p:extLst>
      <p:ext uri="{BB962C8B-B14F-4D97-AF65-F5344CB8AC3E}">
        <p14:creationId xmlns:p14="http://schemas.microsoft.com/office/powerpoint/2010/main" val="4187127134"/>
      </p:ext>
    </p:extLst>
  </p:cSld>
  <p:clrMapOvr>
    <a:masterClrMapping/>
  </p:clrMapOvr>
</p:sld>
</file>

<file path=ppt/theme/theme1.xml><?xml version="1.0" encoding="utf-8"?>
<a:theme xmlns:a="http://schemas.openxmlformats.org/drawingml/2006/main" name="Cymbeline template">
  <a:themeElements>
    <a:clrScheme name="Custom 347">
      <a:dk1>
        <a:srgbClr val="000000"/>
      </a:dk1>
      <a:lt1>
        <a:srgbClr val="FFFFFF"/>
      </a:lt1>
      <a:dk2>
        <a:srgbClr val="666666"/>
      </a:dk2>
      <a:lt2>
        <a:srgbClr val="EFEFEF"/>
      </a:lt2>
      <a:accent1>
        <a:srgbClr val="485364"/>
      </a:accent1>
      <a:accent2>
        <a:srgbClr val="63728A"/>
      </a:accent2>
      <a:accent3>
        <a:srgbClr val="8B9AB3"/>
      </a:accent3>
      <a:accent4>
        <a:srgbClr val="9E8473"/>
      </a:accent4>
      <a:accent5>
        <a:srgbClr val="CAAE9C"/>
      </a:accent5>
      <a:accent6>
        <a:srgbClr val="DFCEC3"/>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554</Words>
  <Application>Microsoft Office PowerPoint</Application>
  <PresentationFormat>On-screen Show (16:9)</PresentationFormat>
  <Paragraphs>153</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Poppins</vt:lpstr>
      <vt:lpstr>Poppins Light</vt:lpstr>
      <vt:lpstr>Arial</vt:lpstr>
      <vt:lpstr>Poppins Medium</vt:lpstr>
      <vt:lpstr>Poppins SemiBold</vt:lpstr>
      <vt:lpstr>Cymbeline template</vt:lpstr>
      <vt:lpstr>Ethnicity Detection Model</vt:lpstr>
      <vt:lpstr>Introduction!</vt:lpstr>
      <vt:lpstr>Problem Statement</vt:lpstr>
      <vt:lpstr>Problem Statement</vt:lpstr>
      <vt:lpstr>Dataset</vt:lpstr>
      <vt:lpstr>Exploratory Data Analysis</vt:lpstr>
      <vt:lpstr>Exploratory Data Analysis</vt:lpstr>
      <vt:lpstr>Exploratory Data Analysis</vt:lpstr>
      <vt:lpstr>Data Visualization</vt:lpstr>
      <vt:lpstr>Data Visualization</vt:lpstr>
      <vt:lpstr>Data Visualization</vt:lpstr>
      <vt:lpstr>Data Visualization</vt:lpstr>
      <vt:lpstr>Implementation &amp;  Result</vt:lpstr>
      <vt:lpstr>Implementation &amp; Results</vt:lpstr>
      <vt:lpstr>Language &amp; Libraries</vt:lpstr>
      <vt:lpstr>Algorithm</vt:lpstr>
      <vt:lpstr>Algorithm</vt:lpstr>
      <vt:lpstr>Evaluation</vt:lpstr>
      <vt:lpstr>Outcome</vt:lpstr>
      <vt:lpstr>Outcome</vt:lpstr>
      <vt:lpstr>Outcome</vt:lpstr>
      <vt:lpstr>Outcome</vt:lpstr>
      <vt:lpstr>Model</vt:lpstr>
      <vt:lpstr>Model</vt:lpstr>
      <vt:lpstr>Model</vt:lpstr>
      <vt:lpstr>Conclusion</vt:lpstr>
      <vt:lpstr>Conclusion</vt:lpstr>
      <vt:lpstr>Future Direction</vt:lpstr>
      <vt:lpstr>Future Direction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Ethnicity Detection Model</dc:title>
  <cp:lastModifiedBy>MEHMOOD SHEIKH</cp:lastModifiedBy>
  <cp:revision>37</cp:revision>
  <dcterms:modified xsi:type="dcterms:W3CDTF">2024-03-09T11:30:11Z</dcterms:modified>
</cp:coreProperties>
</file>